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080625" cy="5670550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>
      <p:cViewPr varScale="1">
        <p:scale>
          <a:sx n="150" d="100"/>
          <a:sy n="150" d="100"/>
        </p:scale>
        <p:origin x="624" y="16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>
            <a:extLst>
              <a:ext uri="{FF2B5EF4-FFF2-40B4-BE49-F238E27FC236}">
                <a16:creationId xmlns:a16="http://schemas.microsoft.com/office/drawing/2014/main" id="{2F1E93CC-5F95-9D4A-A797-DC9F8078A990}"/>
              </a:ext>
            </a:extLst>
          </p:cNvPr>
          <p:cNvSpPr>
            <a:spLocks noGrp="1" noChangeArrowheads="1"/>
          </p:cNvSpPr>
          <p:nvPr>
            <p:ph type="sldImg"/>
          </p:nvPr>
        </p:nvSpPr>
        <p:spPr bwMode="auto">
          <a:xfrm>
            <a:off x="215900" y="812800"/>
            <a:ext cx="7126288" cy="400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8F606397-280D-BF4E-9D5A-978547D1F17D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de-DE"/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DF12D242-7017-DB4E-B500-A0AB3620294B}"/>
              </a:ext>
            </a:extLst>
          </p:cNvPr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endParaRPr lang="de-DE" altLang="de-DE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82B3D11E-597F-0546-AE75-A1C65EC6898E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endParaRPr lang="de-DE" altLang="de-DE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id="{D3FA59B6-56B3-5F4C-AB05-E025AAB50AA9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endParaRPr lang="de-DE" altLang="de-DE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4BBEF65F-7F17-3A40-B1B7-3DC6AC871BC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8010EA4E-C988-BF4F-9ECD-F6D8F839F9A2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D399E77-53F8-A24D-AEBD-68A35158D35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9C1B4A8-6357-BB46-9D7F-9C8CA293AA28}" type="slidenum">
              <a:rPr lang="de-DE" altLang="de-DE"/>
              <a:pPr/>
              <a:t>1</a:t>
            </a:fld>
            <a:endParaRPr lang="de-DE" altLang="de-DE"/>
          </a:p>
        </p:txBody>
      </p:sp>
      <p:sp>
        <p:nvSpPr>
          <p:cNvPr id="4097" name="Text Box 1">
            <a:extLst>
              <a:ext uri="{FF2B5EF4-FFF2-40B4-BE49-F238E27FC236}">
                <a16:creationId xmlns:a16="http://schemas.microsoft.com/office/drawing/2014/main" id="{5271972B-F847-3846-8621-FF68CFFD839C}"/>
              </a:ext>
            </a:extLst>
          </p:cNvPr>
          <p:cNvSpPr txBox="1">
            <a:spLocks noChangeArrowheads="1"/>
          </p:cNvSpPr>
          <p:nvPr>
            <p:ph type="sldImg"/>
          </p:nvPr>
        </p:nvSpPr>
        <p:spPr bwMode="auto">
          <a:xfrm>
            <a:off x="215900" y="812800"/>
            <a:ext cx="7127875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8" name="Text Box 2">
            <a:extLst>
              <a:ext uri="{FF2B5EF4-FFF2-40B4-BE49-F238E27FC236}">
                <a16:creationId xmlns:a16="http://schemas.microsoft.com/office/drawing/2014/main" id="{17B4D65A-5D26-5E47-B56A-5ACA7C50B3F7}"/>
              </a:ext>
            </a:extLst>
          </p:cNvPr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2A677C-B2A7-CF41-AAE5-65D36DDFA1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928688"/>
            <a:ext cx="7559675" cy="19732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0F8964A-B7CD-CC4D-B4B8-D43EB5FEAE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2978150"/>
            <a:ext cx="7559675" cy="137001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5AAC178-D176-C14C-B365-A896D7C1B2D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6EC05DE-A5BE-F742-BD23-B94FBE7907F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2CA3778-2DEB-4541-A46E-7657CAAFEBF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4AD3F22-19BC-3B4B-A965-6BC38A3062E9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8916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E6E07C-48EE-754B-9D85-2BA3A9279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40C808D-5737-B148-8A85-5831D06817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4BEEC93-00AF-1644-863B-6538B0DEA12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FAD7004-F6C9-D34B-9779-C429F1B4996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A3FAD89-5CE5-9943-8B43-2CB7540E640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35BDA6A-11FE-C342-85C5-F66BFA16B428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66137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9005B73-2714-1F49-B517-19F07AB7EA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5675" y="225425"/>
            <a:ext cx="2266950" cy="4387850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8E041E9-EA31-814B-A9DE-DBADE95255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225425"/>
            <a:ext cx="6650037" cy="43878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A32F053-4584-7943-B957-22DF6EF5520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C5F3BF-9CF0-E441-A6E0-4D9D750D32E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55A951E-1DDC-E64F-B4FB-51050C1925D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F722C07-A01F-A647-8952-3B1FD4CC194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089318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299439-CD3A-F044-856B-46101F398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38" y="225425"/>
            <a:ext cx="9069387" cy="944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81E81CC-F53D-FA4F-896B-E78A3E229CE0}"/>
              </a:ext>
            </a:extLst>
          </p:cNvPr>
          <p:cNvSpPr>
            <a:spLocks noGrp="1"/>
          </p:cNvSpPr>
          <p:nvPr>
            <p:ph type="dt" idx="10"/>
          </p:nvPr>
        </p:nvSpPr>
        <p:spPr>
          <a:xfrm>
            <a:off x="503238" y="5165725"/>
            <a:ext cx="2346325" cy="388938"/>
          </a:xfrm>
        </p:spPr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F74128C-DEE0-D34B-8B92-88A59C45AB3E}"/>
              </a:ext>
            </a:extLst>
          </p:cNvPr>
          <p:cNvSpPr>
            <a:spLocks noGrp="1"/>
          </p:cNvSpPr>
          <p:nvPr>
            <p:ph type="ftr" idx="11"/>
          </p:nvPr>
        </p:nvSpPr>
        <p:spPr>
          <a:xfrm>
            <a:off x="3448050" y="5165725"/>
            <a:ext cx="3194050" cy="388938"/>
          </a:xfrm>
        </p:spPr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8FD7303-E78B-104D-9108-B7D2CCF83C1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7227888" y="5165725"/>
            <a:ext cx="2346325" cy="388938"/>
          </a:xfrm>
        </p:spPr>
        <p:txBody>
          <a:bodyPr/>
          <a:lstStyle>
            <a:lvl1pPr>
              <a:defRPr/>
            </a:lvl1pPr>
          </a:lstStyle>
          <a:p>
            <a:fld id="{50C85EB6-C284-F145-883E-BB3D7419BB9A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30962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C738E7-BE86-0148-A4C7-9442E5EE3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8C17CBD-BB6A-5C4D-ABAB-B19A310D9A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0E52EDF-2115-9943-994C-7203AAC4104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3880560-9F1C-6147-9106-B9EA78D4A1F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25F8D5-0DD7-374B-A9E1-DA1A3146F22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683DC05-7409-964A-A576-17A6F1E84735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77740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9D48E2-6A6B-B94F-80E1-E999501F8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414463"/>
            <a:ext cx="8694737" cy="23574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EF56BF3-B3BE-6542-A340-14ACA0662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3794125"/>
            <a:ext cx="8694737" cy="124142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075C3E-56A9-6A4F-BCFD-EE74F007853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7ED045A-56BD-BC4F-9F06-CB8EAC3714D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696CF51-AAB4-4A4F-9E85-38E2FFFB025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C4EF2A2-8229-7C4A-BAFF-A3FAC36D24CF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61697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53D70C-9AEC-0E44-A460-3A9CC7043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5DE5065-86CE-1C46-A6FD-C283C5392F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327150"/>
            <a:ext cx="4457700" cy="32861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247D2DC-4F7A-4C42-BEBC-408A040EC2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3338" y="1327150"/>
            <a:ext cx="4459287" cy="32861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2299FE0-94C3-9A4A-AAE3-D14FBAB6888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2936AD4-F0C3-B64C-BEC6-A7038F86031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532FA4E-6123-6640-99A5-CA1DE4DF234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C7114E7-036D-114C-8BCA-A5E26561F5D8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08912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D7BAD3-BFC2-D14B-8846-5ADE6148B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01625"/>
            <a:ext cx="8694737" cy="10969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950CFCE-28EE-3246-9FDE-E02649C11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390650"/>
            <a:ext cx="426561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B79401A-DED3-454D-8C4F-9ECF458B8E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071688"/>
            <a:ext cx="4265612" cy="30464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748455B-5C03-6644-802B-E30FE05947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390650"/>
            <a:ext cx="4284662" cy="681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66EFFB8-4E02-2D41-8436-DC31315692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071688"/>
            <a:ext cx="4284662" cy="30464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0CF0F43-CDE1-B441-8D41-9AB5EAB159F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CF68CC6-E0B5-9843-AD6E-E87610841E2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B15EB8C-0461-404B-B0ED-8E6AD0C6DFB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822A4E5-32FC-0D4D-8606-0414CD186798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127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FC9D28-4714-E349-8D13-64A41EA0D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DF2A2E2-24E2-3A41-A8B8-7E8FAD8E333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2468F42-3DD7-DE4C-AA18-94A6E6558F4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FB81D19-F97D-E04E-AC0F-6988248563D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333321C-B19E-AE41-84D9-824445A8FBE8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67562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6F7E5C9-905A-6745-9FEB-DE34FAD4BE5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644FD41-86C2-A34A-BDCA-051B801AB0C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5BA5BDB-E6C6-8745-BB79-22C6B8E227C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2E50A79-8685-7341-9BD0-166FB26C54D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41319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5D1875-F902-0B43-80AB-4573242AB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79B1A1-D8DA-734A-8313-2D2F7CEE3C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50F32DB-5266-B744-9994-554B5BBCA9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60F85D4-AE55-2C4F-9350-FAEC2683FBC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6A927FF-ABCA-D94D-BD5C-8634A88186A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8876747-2F25-DF40-8FAF-3F062DCEC37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2ED383E-1A82-5745-BF26-9FBE76EEF053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40336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48BD54-307B-B447-9D93-D1728A71E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377825"/>
            <a:ext cx="3251200" cy="1323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70EA4606-4DCC-CA4B-B6D1-58E7E09102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815975"/>
            <a:ext cx="5102225" cy="40306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073C061-4A07-6A4E-866A-FADC4D3E40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1701800"/>
            <a:ext cx="3251200" cy="3151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75C0B51-37D3-154A-8F88-DEDE08C1A8C3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EB7DB0-E1EE-274D-B096-B736E756E1F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alt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E68E351-C331-204A-9B70-80DB558F2F3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6CDA9B3-6953-9240-A4B5-BE149975B2DB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58650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>
            <a:extLst>
              <a:ext uri="{FF2B5EF4-FFF2-40B4-BE49-F238E27FC236}">
                <a16:creationId xmlns:a16="http://schemas.microsoft.com/office/drawing/2014/main" id="{24DF9612-53F8-8240-9859-93F7175C3F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225425"/>
            <a:ext cx="9069387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Format des Titeltextes durch Klicken bearbeiten</a:t>
            </a:r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C05AC1E7-1F86-9748-AD4E-B1CA176584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327150"/>
            <a:ext cx="9069387" cy="328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44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Format des Gliederungstextes durch Klicken bearbeiten</a:t>
            </a:r>
          </a:p>
          <a:p>
            <a:pPr lvl="1"/>
            <a:r>
              <a:rPr lang="en-GB" altLang="de-DE"/>
              <a:t>Zweite Gliederungsebene</a:t>
            </a:r>
          </a:p>
          <a:p>
            <a:pPr lvl="2"/>
            <a:r>
              <a:rPr lang="en-GB" altLang="de-DE"/>
              <a:t>Dritte Gliederungsebene</a:t>
            </a:r>
          </a:p>
          <a:p>
            <a:pPr lvl="3"/>
            <a:r>
              <a:rPr lang="en-GB" altLang="de-DE"/>
              <a:t>Vierte Gliederungsebene</a:t>
            </a:r>
          </a:p>
          <a:p>
            <a:pPr lvl="4"/>
            <a:r>
              <a:rPr lang="en-GB" altLang="de-DE"/>
              <a:t>Fünfte Gliederungsebene</a:t>
            </a:r>
          </a:p>
          <a:p>
            <a:pPr lvl="4"/>
            <a:r>
              <a:rPr lang="en-GB" altLang="de-DE"/>
              <a:t>Sechste Gliederungsebene</a:t>
            </a:r>
          </a:p>
          <a:p>
            <a:pPr lvl="4"/>
            <a:r>
              <a:rPr lang="en-GB" altLang="de-DE"/>
              <a:t>Siebte Gliederungsebene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80F4B9D-D52D-EB4E-9F57-F0503AD5892C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503238" y="5165725"/>
            <a:ext cx="2346325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endParaRPr lang="de-DE" altLang="de-DE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79DB4645-B9B2-114D-A144-851D30D059F8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3448050" y="5165725"/>
            <a:ext cx="3194050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endParaRPr lang="de-DE" altLang="de-DE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741F70C-3967-F547-8892-3AE9BE5341DC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5165725"/>
            <a:ext cx="2346325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Segoe UI" panose="020B0502040204020203" pitchFamily="34" charset="0"/>
              </a:defRPr>
            </a:lvl1pPr>
          </a:lstStyle>
          <a:p>
            <a:fld id="{527B4E33-97C3-1C48-8124-E016639ADAD6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11" Type="http://schemas.openxmlformats.org/officeDocument/2006/relationships/image" Target="../media/image1.emf"/><Relationship Id="rId5" Type="http://schemas.openxmlformats.org/officeDocument/2006/relationships/image" Target="../media/image3.pn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>
            <a:extLst>
              <a:ext uri="{FF2B5EF4-FFF2-40B4-BE49-F238E27FC236}">
                <a16:creationId xmlns:a16="http://schemas.microsoft.com/office/drawing/2014/main" id="{612BFF99-3A22-8C41-98F0-8E10BB718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07" t="35538" r="7245" b="53023"/>
          <a:stretch>
            <a:fillRect/>
          </a:stretch>
        </p:blipFill>
        <p:spPr bwMode="auto">
          <a:xfrm>
            <a:off x="8135938" y="215900"/>
            <a:ext cx="172720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75607" t="35538" r="7245" b="5302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3074" name="Group 2">
            <a:extLst>
              <a:ext uri="{FF2B5EF4-FFF2-40B4-BE49-F238E27FC236}">
                <a16:creationId xmlns:a16="http://schemas.microsoft.com/office/drawing/2014/main" id="{3813AECB-1498-C347-A4B4-A7461CC258EA}"/>
              </a:ext>
            </a:extLst>
          </p:cNvPr>
          <p:cNvGrpSpPr>
            <a:grpSpLocks/>
          </p:cNvGrpSpPr>
          <p:nvPr/>
        </p:nvGrpSpPr>
        <p:grpSpPr bwMode="auto">
          <a:xfrm>
            <a:off x="-41275" y="3197225"/>
            <a:ext cx="2760663" cy="2301875"/>
            <a:chOff x="-26" y="2014"/>
            <a:chExt cx="1739" cy="1450"/>
          </a:xfrm>
        </p:grpSpPr>
        <p:pic>
          <p:nvPicPr>
            <p:cNvPr id="3075" name="Picture 3">
              <a:extLst>
                <a:ext uri="{FF2B5EF4-FFF2-40B4-BE49-F238E27FC236}">
                  <a16:creationId xmlns:a16="http://schemas.microsoft.com/office/drawing/2014/main" id="{75E04903-ED60-264F-992E-8D93257046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6" y="2306"/>
              <a:ext cx="1739" cy="1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076" name="Text Box 4">
              <a:extLst>
                <a:ext uri="{FF2B5EF4-FFF2-40B4-BE49-F238E27FC236}">
                  <a16:creationId xmlns:a16="http://schemas.microsoft.com/office/drawing/2014/main" id="{B38DACA0-7EBF-9149-BF2C-9D82FFB25D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" y="2014"/>
              <a:ext cx="1178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88179" rIns="90000" bIns="45000"/>
            <a:lstStyle>
              <a:lvl1pPr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  <a:tab pos="1347788" algn="l"/>
                  <a:tab pos="1797050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de-DE" altLang="de-DE" sz="2000">
                  <a:latin typeface="Calibri" panose="020F0502020204030204" pitchFamily="34" charset="0"/>
                </a:rPr>
                <a:t>Wahlkampf</a:t>
              </a:r>
            </a:p>
          </p:txBody>
        </p:sp>
      </p:grpSp>
      <p:sp>
        <p:nvSpPr>
          <p:cNvPr id="3077" name="Text Box 5">
            <a:extLst>
              <a:ext uri="{FF2B5EF4-FFF2-40B4-BE49-F238E27FC236}">
                <a16:creationId xmlns:a16="http://schemas.microsoft.com/office/drawing/2014/main" id="{1B07AD1C-1731-2C45-8BBA-BDDAC30BAE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2450" y="2879725"/>
            <a:ext cx="2952750" cy="360363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88179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lnSpc>
                <a:spcPct val="83000"/>
              </a:lnSpc>
            </a:pPr>
            <a:r>
              <a:rPr lang="de-DE" altLang="de-DE" sz="2000" b="1">
                <a:latin typeface="Calibri" panose="020F0502020204030204" pitchFamily="34" charset="0"/>
              </a:rPr>
              <a:t>Richtige Reihenfolge ?!</a:t>
            </a:r>
          </a:p>
        </p:txBody>
      </p:sp>
      <p:sp>
        <p:nvSpPr>
          <p:cNvPr id="3078" name="Text Box 6">
            <a:extLst>
              <a:ext uri="{FF2B5EF4-FFF2-40B4-BE49-F238E27FC236}">
                <a16:creationId xmlns:a16="http://schemas.microsoft.com/office/drawing/2014/main" id="{DAF8F77A-EF45-E449-B6C9-44D5881F51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2450" y="3311525"/>
            <a:ext cx="2952750" cy="360363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1002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de-DE" altLang="de-DE"/>
              <a:t>1 - Wahlkampf</a:t>
            </a:r>
          </a:p>
        </p:txBody>
      </p:sp>
      <p:sp>
        <p:nvSpPr>
          <p:cNvPr id="3079" name="Text Box 7">
            <a:extLst>
              <a:ext uri="{FF2B5EF4-FFF2-40B4-BE49-F238E27FC236}">
                <a16:creationId xmlns:a16="http://schemas.microsoft.com/office/drawing/2014/main" id="{ABA11838-63DB-E146-8632-625EBBBAA5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11975" y="3743325"/>
            <a:ext cx="2952750" cy="360363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1002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de-DE" altLang="de-DE"/>
              <a:t>2 - Wahlbenachrichtigung</a:t>
            </a:r>
          </a:p>
        </p:txBody>
      </p:sp>
      <p:sp>
        <p:nvSpPr>
          <p:cNvPr id="3080" name="Text Box 8">
            <a:extLst>
              <a:ext uri="{FF2B5EF4-FFF2-40B4-BE49-F238E27FC236}">
                <a16:creationId xmlns:a16="http://schemas.microsoft.com/office/drawing/2014/main" id="{A638FFCE-3814-5E41-A077-AD145579F9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2450" y="4176713"/>
            <a:ext cx="2952750" cy="360362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1002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de-DE" altLang="de-DE"/>
              <a:t>3 - Wahllokal</a:t>
            </a:r>
          </a:p>
        </p:txBody>
      </p:sp>
      <p:sp>
        <p:nvSpPr>
          <p:cNvPr id="3081" name="Text Box 9">
            <a:extLst>
              <a:ext uri="{FF2B5EF4-FFF2-40B4-BE49-F238E27FC236}">
                <a16:creationId xmlns:a16="http://schemas.microsoft.com/office/drawing/2014/main" id="{C38DB4F7-6B55-DE49-9CA2-F411D7ADC4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2450" y="4608513"/>
            <a:ext cx="2952750" cy="360362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1002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de-DE" altLang="de-DE"/>
              <a:t>4 - Wahlzettel</a:t>
            </a:r>
          </a:p>
        </p:txBody>
      </p:sp>
      <p:sp>
        <p:nvSpPr>
          <p:cNvPr id="3082" name="Text Box 10">
            <a:extLst>
              <a:ext uri="{FF2B5EF4-FFF2-40B4-BE49-F238E27FC236}">
                <a16:creationId xmlns:a16="http://schemas.microsoft.com/office/drawing/2014/main" id="{BF9C3320-0E11-1B43-9D20-9304E3CFAB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02450" y="5040313"/>
            <a:ext cx="2952750" cy="360362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1002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r>
              <a:rPr lang="de-DE" altLang="de-DE"/>
              <a:t>5 - Wahl</a:t>
            </a:r>
          </a:p>
        </p:txBody>
      </p:sp>
      <p:sp>
        <p:nvSpPr>
          <p:cNvPr id="3083" name="Text Box 11">
            <a:extLst>
              <a:ext uri="{FF2B5EF4-FFF2-40B4-BE49-F238E27FC236}">
                <a16:creationId xmlns:a16="http://schemas.microsoft.com/office/drawing/2014/main" id="{EA3603FD-C3C6-5A41-8ECD-BC777B1F0F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144463"/>
            <a:ext cx="4895850" cy="42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101134" rIns="90000" bIns="45000"/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lnSpc>
                <a:spcPct val="83000"/>
              </a:lnSpc>
            </a:pPr>
            <a:r>
              <a:rPr lang="de-DE" altLang="de-DE" sz="2600" b="1">
                <a:latin typeface="Calibri" panose="020F0502020204030204" pitchFamily="34" charset="0"/>
              </a:rPr>
              <a:t>Wie funktioniert die Wahl?</a:t>
            </a:r>
          </a:p>
        </p:txBody>
      </p:sp>
      <p:grpSp>
        <p:nvGrpSpPr>
          <p:cNvPr id="3084" name="Group 12">
            <a:extLst>
              <a:ext uri="{FF2B5EF4-FFF2-40B4-BE49-F238E27FC236}">
                <a16:creationId xmlns:a16="http://schemas.microsoft.com/office/drawing/2014/main" id="{4AB241C1-9BD2-6C46-8242-6E9D0DD81358}"/>
              </a:ext>
            </a:extLst>
          </p:cNvPr>
          <p:cNvGrpSpPr>
            <a:grpSpLocks/>
          </p:cNvGrpSpPr>
          <p:nvPr/>
        </p:nvGrpSpPr>
        <p:grpSpPr bwMode="auto">
          <a:xfrm>
            <a:off x="215900" y="792163"/>
            <a:ext cx="2806700" cy="2014537"/>
            <a:chOff x="136" y="499"/>
            <a:chExt cx="1768" cy="1269"/>
          </a:xfrm>
        </p:grpSpPr>
        <p:pic>
          <p:nvPicPr>
            <p:cNvPr id="3085" name="Picture 13">
              <a:extLst>
                <a:ext uri="{FF2B5EF4-FFF2-40B4-BE49-F238E27FC236}">
                  <a16:creationId xmlns:a16="http://schemas.microsoft.com/office/drawing/2014/main" id="{B06A5DEA-DF98-F14C-8463-6793900447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" y="768"/>
              <a:ext cx="1501" cy="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086" name="Text Box 14">
              <a:extLst>
                <a:ext uri="{FF2B5EF4-FFF2-40B4-BE49-F238E27FC236}">
                  <a16:creationId xmlns:a16="http://schemas.microsoft.com/office/drawing/2014/main" id="{77CA95B6-B61F-BD4E-9D31-1A01E5261F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7" y="499"/>
              <a:ext cx="770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88179" rIns="90000" bIns="45000"/>
            <a:lstStyle>
              <a:lvl1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de-DE" altLang="de-DE" sz="2000">
                  <a:latin typeface="Calibri" panose="020F0502020204030204" pitchFamily="34" charset="0"/>
                </a:rPr>
                <a:t>Wahllokal</a:t>
              </a:r>
            </a:p>
          </p:txBody>
        </p:sp>
        <p:sp>
          <p:nvSpPr>
            <p:cNvPr id="3087" name="AutoShape 15">
              <a:extLst>
                <a:ext uri="{FF2B5EF4-FFF2-40B4-BE49-F238E27FC236}">
                  <a16:creationId xmlns:a16="http://schemas.microsoft.com/office/drawing/2014/main" id="{BBD7357A-B6EA-4046-B2F8-1D7780C99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7" y="1179"/>
              <a:ext cx="316" cy="180"/>
            </a:xfrm>
            <a:prstGeom prst="rightArrow">
              <a:avLst>
                <a:gd name="adj1" fmla="val 50000"/>
                <a:gd name="adj2" fmla="val 43889"/>
              </a:avLst>
            </a:prstGeom>
            <a:solidFill>
              <a:srgbClr val="729FCF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3088" name="Group 16">
            <a:extLst>
              <a:ext uri="{FF2B5EF4-FFF2-40B4-BE49-F238E27FC236}">
                <a16:creationId xmlns:a16="http://schemas.microsoft.com/office/drawing/2014/main" id="{3B09A439-90D0-6349-BAD9-AF7C2CB980B0}"/>
              </a:ext>
            </a:extLst>
          </p:cNvPr>
          <p:cNvGrpSpPr>
            <a:grpSpLocks/>
          </p:cNvGrpSpPr>
          <p:nvPr/>
        </p:nvGrpSpPr>
        <p:grpSpPr bwMode="auto">
          <a:xfrm>
            <a:off x="2735263" y="1098550"/>
            <a:ext cx="2590800" cy="2066925"/>
            <a:chOff x="1723" y="692"/>
            <a:chExt cx="1632" cy="1302"/>
          </a:xfrm>
        </p:grpSpPr>
        <p:pic>
          <p:nvPicPr>
            <p:cNvPr id="3089" name="Picture 17">
              <a:extLst>
                <a:ext uri="{FF2B5EF4-FFF2-40B4-BE49-F238E27FC236}">
                  <a16:creationId xmlns:a16="http://schemas.microsoft.com/office/drawing/2014/main" id="{980C7418-B6D6-D146-8807-5FD2D2B02D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3" y="937"/>
              <a:ext cx="1586" cy="10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090" name="Text Box 18">
              <a:extLst>
                <a:ext uri="{FF2B5EF4-FFF2-40B4-BE49-F238E27FC236}">
                  <a16:creationId xmlns:a16="http://schemas.microsoft.com/office/drawing/2014/main" id="{C9597D31-AF13-9E46-9D5E-85B72BF9E2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68" y="692"/>
              <a:ext cx="448" cy="2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88179" rIns="90000" bIns="45000"/>
            <a:lstStyle>
              <a:lvl1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de-DE" altLang="de-DE" sz="2000">
                  <a:latin typeface="Calibri" panose="020F0502020204030204" pitchFamily="34" charset="0"/>
                </a:rPr>
                <a:t>Wahl</a:t>
              </a:r>
            </a:p>
          </p:txBody>
        </p:sp>
        <p:sp>
          <p:nvSpPr>
            <p:cNvPr id="3091" name="AutoShape 19">
              <a:extLst>
                <a:ext uri="{FF2B5EF4-FFF2-40B4-BE49-F238E27FC236}">
                  <a16:creationId xmlns:a16="http://schemas.microsoft.com/office/drawing/2014/main" id="{CC5BCA4A-4C48-D343-8A74-DD822CD27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9" y="1179"/>
              <a:ext cx="316" cy="180"/>
            </a:xfrm>
            <a:prstGeom prst="rightArrow">
              <a:avLst>
                <a:gd name="adj1" fmla="val 50000"/>
                <a:gd name="adj2" fmla="val 43889"/>
              </a:avLst>
            </a:prstGeom>
            <a:solidFill>
              <a:srgbClr val="729FCF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3092" name="Group 20">
            <a:extLst>
              <a:ext uri="{FF2B5EF4-FFF2-40B4-BE49-F238E27FC236}">
                <a16:creationId xmlns:a16="http://schemas.microsoft.com/office/drawing/2014/main" id="{D2E1186D-FD06-644F-B0E4-6556B7188BB7}"/>
              </a:ext>
            </a:extLst>
          </p:cNvPr>
          <p:cNvGrpSpPr>
            <a:grpSpLocks/>
          </p:cNvGrpSpPr>
          <p:nvPr/>
        </p:nvGrpSpPr>
        <p:grpSpPr bwMode="auto">
          <a:xfrm>
            <a:off x="5327650" y="720725"/>
            <a:ext cx="2794000" cy="2649538"/>
            <a:chOff x="3356" y="454"/>
            <a:chExt cx="1760" cy="1669"/>
          </a:xfrm>
        </p:grpSpPr>
        <p:pic>
          <p:nvPicPr>
            <p:cNvPr id="3093" name="Picture 21">
              <a:extLst>
                <a:ext uri="{FF2B5EF4-FFF2-40B4-BE49-F238E27FC236}">
                  <a16:creationId xmlns:a16="http://schemas.microsoft.com/office/drawing/2014/main" id="{75F0EB28-55B2-784A-B3DE-7A061912DE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3" y="633"/>
              <a:ext cx="1722" cy="1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094" name="Text Box 22">
              <a:extLst>
                <a:ext uri="{FF2B5EF4-FFF2-40B4-BE49-F238E27FC236}">
                  <a16:creationId xmlns:a16="http://schemas.microsoft.com/office/drawing/2014/main" id="{C8F384C8-C25D-3141-B48D-C9D889F240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56" y="454"/>
              <a:ext cx="1722" cy="3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88179" rIns="90000" bIns="45000"/>
            <a:lstStyle>
              <a:lvl1pPr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pPr>
                <a:lnSpc>
                  <a:spcPct val="83000"/>
                </a:lnSpc>
              </a:pPr>
              <a:r>
                <a:rPr lang="de-DE" altLang="de-DE" sz="2000">
                  <a:latin typeface="Calibri" panose="020F0502020204030204" pitchFamily="34" charset="0"/>
                </a:rPr>
                <a:t>Wahlbenachrichtigung</a:t>
              </a:r>
            </a:p>
          </p:txBody>
        </p:sp>
        <p:sp>
          <p:nvSpPr>
            <p:cNvPr id="3095" name="AutoShape 23">
              <a:extLst>
                <a:ext uri="{FF2B5EF4-FFF2-40B4-BE49-F238E27FC236}">
                  <a16:creationId xmlns:a16="http://schemas.microsoft.com/office/drawing/2014/main" id="{11326044-BA7F-364C-87F9-8DE67B6D604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9320000" flipH="1">
              <a:off x="3511" y="1878"/>
              <a:ext cx="271" cy="180"/>
            </a:xfrm>
            <a:prstGeom prst="rightArrow">
              <a:avLst>
                <a:gd name="adj1" fmla="val 50000"/>
                <a:gd name="adj2" fmla="val 37639"/>
              </a:avLst>
            </a:prstGeom>
            <a:solidFill>
              <a:srgbClr val="729FCF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3096" name="Group 24">
            <a:extLst>
              <a:ext uri="{FF2B5EF4-FFF2-40B4-BE49-F238E27FC236}">
                <a16:creationId xmlns:a16="http://schemas.microsoft.com/office/drawing/2014/main" id="{B650465D-A9A0-834B-AB33-4F3DCB162F46}"/>
              </a:ext>
            </a:extLst>
          </p:cNvPr>
          <p:cNvGrpSpPr>
            <a:grpSpLocks/>
          </p:cNvGrpSpPr>
          <p:nvPr/>
        </p:nvGrpSpPr>
        <p:grpSpPr bwMode="auto">
          <a:xfrm>
            <a:off x="2376488" y="3384550"/>
            <a:ext cx="3048000" cy="2079625"/>
            <a:chOff x="1497" y="2132"/>
            <a:chExt cx="1920" cy="1310"/>
          </a:xfrm>
        </p:grpSpPr>
        <p:pic>
          <p:nvPicPr>
            <p:cNvPr id="3097" name="Picture 25">
              <a:extLst>
                <a:ext uri="{FF2B5EF4-FFF2-40B4-BE49-F238E27FC236}">
                  <a16:creationId xmlns:a16="http://schemas.microsoft.com/office/drawing/2014/main" id="{D1B3C6A3-0D51-E447-A805-96A9E8AB8B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60" y="2404"/>
              <a:ext cx="1557" cy="10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3098" name="Text Box 26">
              <a:extLst>
                <a:ext uri="{FF2B5EF4-FFF2-40B4-BE49-F238E27FC236}">
                  <a16:creationId xmlns:a16="http://schemas.microsoft.com/office/drawing/2014/main" id="{3906BF31-0835-2048-9A0F-A818DC3CAA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86" y="2132"/>
              <a:ext cx="1088" cy="2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1002" rIns="90000" bIns="45000"/>
            <a:lstStyle>
              <a:lvl1pPr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1pPr>
              <a:lvl2pPr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2pPr>
              <a:lvl3pPr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3pPr>
              <a:lvl4pPr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4pPr>
              <a:lvl5pPr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tabLst>
                  <a:tab pos="449263" algn="l"/>
                  <a:tab pos="898525" algn="l"/>
                  <a:tab pos="1347788" algn="l"/>
                </a:tabLst>
                <a:defRPr>
                  <a:solidFill>
                    <a:srgbClr val="000000"/>
                  </a:solidFill>
                  <a:latin typeface="Arial" panose="020B0604020202020204" pitchFamily="34" charset="0"/>
                  <a:ea typeface="Microsoft YaHei" panose="020B0503020204020204" pitchFamily="34" charset="-122"/>
                </a:defRPr>
              </a:lvl9pPr>
            </a:lstStyle>
            <a:p>
              <a:r>
                <a:rPr lang="de-DE" altLang="de-DE"/>
                <a:t>Wahlzettel</a:t>
              </a:r>
            </a:p>
          </p:txBody>
        </p:sp>
        <p:sp>
          <p:nvSpPr>
            <p:cNvPr id="3099" name="AutoShape 27">
              <a:extLst>
                <a:ext uri="{FF2B5EF4-FFF2-40B4-BE49-F238E27FC236}">
                  <a16:creationId xmlns:a16="http://schemas.microsoft.com/office/drawing/2014/main" id="{FFF40FE4-D786-204E-A224-8CFE1887A5C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680000">
              <a:off x="1501" y="2455"/>
              <a:ext cx="316" cy="180"/>
            </a:xfrm>
            <a:prstGeom prst="rightArrow">
              <a:avLst>
                <a:gd name="adj1" fmla="val 50000"/>
                <a:gd name="adj2" fmla="val 43889"/>
              </a:avLst>
            </a:prstGeom>
            <a:solidFill>
              <a:srgbClr val="729FCF"/>
            </a:solidFill>
            <a:ln w="9525" cap="flat">
              <a:solidFill>
                <a:srgbClr val="3465A4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aphicFrame>
        <p:nvGraphicFramePr>
          <p:cNvPr id="3100" name="Object 28">
            <a:extLst>
              <a:ext uri="{FF2B5EF4-FFF2-40B4-BE49-F238E27FC236}">
                <a16:creationId xmlns:a16="http://schemas.microsoft.com/office/drawing/2014/main" id="{5AE565E3-665D-3A40-9FA2-0C06E7D7251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16350" y="4751388"/>
          <a:ext cx="6119813" cy="1077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r:id="rId10" imgW="6248400" imgH="1104900" progId="">
                  <p:embed/>
                </p:oleObj>
              </mc:Choice>
              <mc:Fallback>
                <p:oleObj r:id="rId10" imgW="6248400" imgH="1104900" progId="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6350" y="4751388"/>
                        <a:ext cx="6119813" cy="1077912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de-DE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Macintosh PowerPoint</Application>
  <PresentationFormat>Benutzerdefiniert</PresentationFormat>
  <Paragraphs>13</Paragraphs>
  <Slides>1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0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Times New Roman</vt:lpstr>
      <vt:lpstr>Arial</vt:lpstr>
      <vt:lpstr>Microsoft YaHei</vt:lpstr>
      <vt:lpstr>Segoe UI</vt:lpstr>
      <vt:lpstr>Calibri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Microsoft Office User</cp:lastModifiedBy>
  <cp:revision>9</cp:revision>
  <cp:lastPrinted>1601-01-01T00:00:00Z</cp:lastPrinted>
  <dcterms:created xsi:type="dcterms:W3CDTF">2020-07-15T08:15:40Z</dcterms:created>
  <dcterms:modified xsi:type="dcterms:W3CDTF">2021-03-01T14:12:56Z</dcterms:modified>
</cp:coreProperties>
</file>