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72" r:id="rId5"/>
    <p:sldId id="260" r:id="rId6"/>
    <p:sldId id="273" r:id="rId7"/>
    <p:sldId id="274" r:id="rId8"/>
    <p:sldId id="269" r:id="rId9"/>
    <p:sldId id="275" r:id="rId10"/>
    <p:sldId id="271" r:id="rId11"/>
    <p:sldId id="265" r:id="rId12"/>
    <p:sldId id="266" r:id="rId13"/>
    <p:sldId id="268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16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19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3619-D344-4B73-A12D-52A8A215D576}" type="datetimeFigureOut">
              <a:rPr lang="de-DE" smtClean="0"/>
              <a:t>13.12.24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C988-A143-41E9-A73D-E2D9AF9F4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273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3619-D344-4B73-A12D-52A8A215D576}" type="datetimeFigureOut">
              <a:rPr lang="de-DE" smtClean="0"/>
              <a:t>13.12.24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C988-A143-41E9-A73D-E2D9AF9F4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7234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3619-D344-4B73-A12D-52A8A215D576}" type="datetimeFigureOut">
              <a:rPr lang="de-DE" smtClean="0"/>
              <a:t>13.12.24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C988-A143-41E9-A73D-E2D9AF9F4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185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3619-D344-4B73-A12D-52A8A215D576}" type="datetimeFigureOut">
              <a:rPr lang="de-DE" smtClean="0"/>
              <a:t>13.12.24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C988-A143-41E9-A73D-E2D9AF9F4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4076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3619-D344-4B73-A12D-52A8A215D576}" type="datetimeFigureOut">
              <a:rPr lang="de-DE" smtClean="0"/>
              <a:t>13.12.24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C988-A143-41E9-A73D-E2D9AF9F4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8953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3619-D344-4B73-A12D-52A8A215D576}" type="datetimeFigureOut">
              <a:rPr lang="de-DE" smtClean="0"/>
              <a:t>13.12.24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C988-A143-41E9-A73D-E2D9AF9F4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821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3619-D344-4B73-A12D-52A8A215D576}" type="datetimeFigureOut">
              <a:rPr lang="de-DE" smtClean="0"/>
              <a:t>13.12.24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C988-A143-41E9-A73D-E2D9AF9F4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9415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3619-D344-4B73-A12D-52A8A215D576}" type="datetimeFigureOut">
              <a:rPr lang="de-DE" smtClean="0"/>
              <a:t>13.12.24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C988-A143-41E9-A73D-E2D9AF9F4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4841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3619-D344-4B73-A12D-52A8A215D576}" type="datetimeFigureOut">
              <a:rPr lang="de-DE" smtClean="0"/>
              <a:t>13.12.24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C988-A143-41E9-A73D-E2D9AF9F4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3462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3619-D344-4B73-A12D-52A8A215D576}" type="datetimeFigureOut">
              <a:rPr lang="de-DE" smtClean="0"/>
              <a:t>13.12.24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C988-A143-41E9-A73D-E2D9AF9F4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0700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33619-D344-4B73-A12D-52A8A215D576}" type="datetimeFigureOut">
              <a:rPr lang="de-DE" smtClean="0"/>
              <a:t>13.12.24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5C988-A143-41E9-A73D-E2D9AF9F4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212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33619-D344-4B73-A12D-52A8A215D576}" type="datetimeFigureOut">
              <a:rPr lang="de-DE" smtClean="0"/>
              <a:t>13.12.24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5C988-A143-41E9-A73D-E2D9AF9F4D9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2063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96291" y="3130795"/>
            <a:ext cx="9144000" cy="2387600"/>
          </a:xfrm>
        </p:spPr>
        <p:txBody>
          <a:bodyPr/>
          <a:lstStyle/>
          <a:p>
            <a:r>
              <a:rPr lang="de-DE" dirty="0"/>
              <a:t>Quiz zu den Parteien im Deutschen Bundestag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56579" cy="313079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421" y="0"/>
            <a:ext cx="4756579" cy="313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94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0835" y="2832752"/>
            <a:ext cx="11859491" cy="1782619"/>
          </a:xfrm>
        </p:spPr>
        <p:txBody>
          <a:bodyPr>
            <a:normAutofit/>
          </a:bodyPr>
          <a:lstStyle/>
          <a:p>
            <a:r>
              <a:rPr lang="de-DE" sz="4800" dirty="0"/>
              <a:t>Wie viele Fraktionen und Gruppen gibt es im aktuellen Deutschen Bundestag?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44" y="353476"/>
            <a:ext cx="3596640" cy="2474976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6618" y="882073"/>
            <a:ext cx="4211781" cy="10252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Frage 8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D87EE475-F002-E747-8DDF-9442E73594A6}"/>
              </a:ext>
            </a:extLst>
          </p:cNvPr>
          <p:cNvSpPr txBox="1">
            <a:spLocks/>
          </p:cNvSpPr>
          <p:nvPr/>
        </p:nvSpPr>
        <p:spPr>
          <a:xfrm>
            <a:off x="1375794" y="5227782"/>
            <a:ext cx="1464810" cy="958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800" dirty="0"/>
              <a:t>7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5B42CB5-845A-304D-BF91-D789840BE0D4}"/>
              </a:ext>
            </a:extLst>
          </p:cNvPr>
          <p:cNvSpPr txBox="1">
            <a:spLocks/>
          </p:cNvSpPr>
          <p:nvPr/>
        </p:nvSpPr>
        <p:spPr>
          <a:xfrm>
            <a:off x="4006272" y="5227782"/>
            <a:ext cx="1464810" cy="958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800" dirty="0"/>
              <a:t>6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1A7163E3-3DBF-004C-A945-89186F8E93D5}"/>
              </a:ext>
            </a:extLst>
          </p:cNvPr>
          <p:cNvSpPr txBox="1">
            <a:spLocks/>
          </p:cNvSpPr>
          <p:nvPr/>
        </p:nvSpPr>
        <p:spPr>
          <a:xfrm>
            <a:off x="6543540" y="5227782"/>
            <a:ext cx="1464810" cy="958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800" dirty="0"/>
              <a:t>5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EBDC230D-7EF6-B94D-9275-AA79B92FA2C4}"/>
              </a:ext>
            </a:extLst>
          </p:cNvPr>
          <p:cNvSpPr txBox="1">
            <a:spLocks/>
          </p:cNvSpPr>
          <p:nvPr/>
        </p:nvSpPr>
        <p:spPr>
          <a:xfrm>
            <a:off x="9080808" y="5234207"/>
            <a:ext cx="1464810" cy="958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8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916335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984317" y="1221653"/>
            <a:ext cx="5930033" cy="2835563"/>
          </a:xfrm>
        </p:spPr>
        <p:txBody>
          <a:bodyPr>
            <a:normAutofit/>
          </a:bodyPr>
          <a:lstStyle/>
          <a:p>
            <a:r>
              <a:rPr lang="de-DE" sz="4800" dirty="0"/>
              <a:t>Wie viele Parteien traten 2021 zur Bundestagswahl mit einer Landesliste an?</a:t>
            </a: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387927" y="383309"/>
            <a:ext cx="3440544" cy="10252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Frage 9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27" y="1512020"/>
            <a:ext cx="5486400" cy="3086100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1375794" y="5227782"/>
            <a:ext cx="1464810" cy="958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800" dirty="0"/>
              <a:t>6</a:t>
            </a:r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4006272" y="5227782"/>
            <a:ext cx="1464810" cy="958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800" dirty="0"/>
              <a:t>11</a:t>
            </a: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6543540" y="5227782"/>
            <a:ext cx="1464810" cy="958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800" dirty="0"/>
              <a:t>40</a:t>
            </a:r>
          </a:p>
        </p:txBody>
      </p:sp>
      <p:sp>
        <p:nvSpPr>
          <p:cNvPr id="16" name="Titel 1"/>
          <p:cNvSpPr txBox="1">
            <a:spLocks/>
          </p:cNvSpPr>
          <p:nvPr/>
        </p:nvSpPr>
        <p:spPr>
          <a:xfrm>
            <a:off x="9813213" y="5227782"/>
            <a:ext cx="1464810" cy="958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800" dirty="0"/>
              <a:t>63</a:t>
            </a:r>
          </a:p>
        </p:txBody>
      </p:sp>
    </p:spTree>
    <p:extLst>
      <p:ext uri="{BB962C8B-B14F-4D97-AF65-F5344CB8AC3E}">
        <p14:creationId xmlns:p14="http://schemas.microsoft.com/office/powerpoint/2010/main" val="50363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981036" y="2200708"/>
            <a:ext cx="5930033" cy="2835563"/>
          </a:xfrm>
        </p:spPr>
        <p:txBody>
          <a:bodyPr>
            <a:normAutofit/>
          </a:bodyPr>
          <a:lstStyle/>
          <a:p>
            <a:r>
              <a:rPr lang="de-DE" sz="4800" dirty="0"/>
              <a:t>Wann findet die Bundestagswahl 2025 statt?</a:t>
            </a: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387927" y="383309"/>
            <a:ext cx="3440544" cy="10252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Frage 10</a:t>
            </a: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920903" y="5227782"/>
            <a:ext cx="2060133" cy="9584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800" dirty="0"/>
              <a:t>7. September</a:t>
            </a:r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3711439" y="5227782"/>
            <a:ext cx="1972388" cy="95841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000" dirty="0"/>
              <a:t>28. September</a:t>
            </a:r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6414230" y="5227782"/>
            <a:ext cx="1963152" cy="9584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800" dirty="0"/>
              <a:t>16. Februar</a:t>
            </a:r>
          </a:p>
        </p:txBody>
      </p:sp>
      <p:sp>
        <p:nvSpPr>
          <p:cNvPr id="16" name="Titel 1"/>
          <p:cNvSpPr txBox="1">
            <a:spLocks/>
          </p:cNvSpPr>
          <p:nvPr/>
        </p:nvSpPr>
        <p:spPr>
          <a:xfrm>
            <a:off x="9222086" y="5227782"/>
            <a:ext cx="1944678" cy="9584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800" dirty="0"/>
              <a:t>23. Februar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89760" y="1341507"/>
            <a:ext cx="4673338" cy="131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098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51A78A-9AA9-B44E-BBBD-A2138343F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Lösungen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BE150E4-26B2-A44F-841E-61A9E65228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lnSpc>
                <a:spcPct val="170000"/>
              </a:lnSpc>
            </a:pPr>
            <a:r>
              <a:rPr lang="de-DE" sz="3000" dirty="0"/>
              <a:t>Frage 1</a:t>
            </a:r>
            <a:r>
              <a:rPr lang="de-DE" sz="3000" dirty="0">
                <a:solidFill>
                  <a:srgbClr val="FF0000"/>
                </a:solidFill>
              </a:rPr>
              <a:t>-SPD</a:t>
            </a:r>
          </a:p>
          <a:p>
            <a:pPr>
              <a:lnSpc>
                <a:spcPct val="170000"/>
              </a:lnSpc>
            </a:pPr>
            <a:r>
              <a:rPr lang="de-DE" sz="3000" dirty="0"/>
              <a:t>Frage 2- </a:t>
            </a:r>
            <a:r>
              <a:rPr lang="de-DE" sz="3000" dirty="0">
                <a:solidFill>
                  <a:srgbClr val="FF0000"/>
                </a:solidFill>
              </a:rPr>
              <a:t>Gruppe</a:t>
            </a:r>
            <a:r>
              <a:rPr lang="de-DE" sz="3000" dirty="0"/>
              <a:t> </a:t>
            </a:r>
            <a:r>
              <a:rPr lang="de-DE" sz="3000" dirty="0">
                <a:solidFill>
                  <a:srgbClr val="FF0000"/>
                </a:solidFill>
              </a:rPr>
              <a:t>BSW </a:t>
            </a:r>
          </a:p>
          <a:p>
            <a:pPr>
              <a:lnSpc>
                <a:spcPct val="170000"/>
              </a:lnSpc>
            </a:pPr>
            <a:r>
              <a:rPr lang="de-DE" sz="3000" dirty="0"/>
              <a:t>Frage 3- </a:t>
            </a:r>
            <a:r>
              <a:rPr lang="de-DE" sz="3000" dirty="0">
                <a:solidFill>
                  <a:srgbClr val="FF0000"/>
                </a:solidFill>
              </a:rPr>
              <a:t>21. Deutsche Bundestag</a:t>
            </a:r>
          </a:p>
          <a:p>
            <a:pPr>
              <a:lnSpc>
                <a:spcPct val="170000"/>
              </a:lnSpc>
            </a:pPr>
            <a:r>
              <a:rPr lang="de-DE" sz="3000" dirty="0"/>
              <a:t>Frage 4- </a:t>
            </a:r>
            <a:r>
              <a:rPr lang="de-DE" sz="3000" dirty="0">
                <a:solidFill>
                  <a:srgbClr val="FF0000"/>
                </a:solidFill>
              </a:rPr>
              <a:t>SPD, Die GRÜNEN und FDP</a:t>
            </a:r>
          </a:p>
          <a:p>
            <a:pPr>
              <a:lnSpc>
                <a:spcPct val="170000"/>
              </a:lnSpc>
            </a:pPr>
            <a:r>
              <a:rPr lang="de-DE" sz="3000" dirty="0"/>
              <a:t>Frage 5- </a:t>
            </a:r>
            <a:r>
              <a:rPr lang="de-DE" sz="3000" dirty="0">
                <a:solidFill>
                  <a:srgbClr val="FF0000"/>
                </a:solidFill>
              </a:rPr>
              <a:t>CDU/CSU; AfD; Gruppe Die Linke</a:t>
            </a:r>
            <a:endParaRPr lang="de-DE" sz="3000" dirty="0"/>
          </a:p>
          <a:p>
            <a:pPr>
              <a:lnSpc>
                <a:spcPct val="170000"/>
              </a:lnSpc>
            </a:pPr>
            <a:r>
              <a:rPr lang="de-DE" sz="3000" dirty="0"/>
              <a:t>Frage 6- </a:t>
            </a:r>
            <a:r>
              <a:rPr lang="de-DE" sz="3000" dirty="0">
                <a:solidFill>
                  <a:srgbClr val="FF0000"/>
                </a:solidFill>
              </a:rPr>
              <a:t>Frank-Walter Steinmeier</a:t>
            </a:r>
          </a:p>
          <a:p>
            <a:pPr>
              <a:lnSpc>
                <a:spcPct val="170000"/>
              </a:lnSpc>
            </a:pPr>
            <a:r>
              <a:rPr lang="de-DE" sz="3000" dirty="0"/>
              <a:t>Frage 7- </a:t>
            </a:r>
            <a:r>
              <a:rPr lang="de-DE" sz="3000" dirty="0">
                <a:solidFill>
                  <a:srgbClr val="FF0000"/>
                </a:solidFill>
              </a:rPr>
              <a:t>  BÜNDNIS 90/DIE GRÜNEN mit einem Frauen-Anteil von 42,3 %; </a:t>
            </a:r>
            <a:r>
              <a:rPr lang="de-DE" sz="3000" dirty="0"/>
              <a:t>Quelle: https://de.statista.com/statistik/daten/studie/192247/umfrage/frauenanteil-in-den-politischen-parteien/ </a:t>
            </a:r>
          </a:p>
          <a:p>
            <a:pPr>
              <a:lnSpc>
                <a:spcPct val="170000"/>
              </a:lnSpc>
            </a:pPr>
            <a:r>
              <a:rPr lang="de-DE" sz="3000" dirty="0"/>
              <a:t>Frage 8-  </a:t>
            </a:r>
            <a:r>
              <a:rPr lang="de-DE" sz="3000" dirty="0">
                <a:solidFill>
                  <a:srgbClr val="FF0000"/>
                </a:solidFill>
              </a:rPr>
              <a:t>7</a:t>
            </a:r>
          </a:p>
          <a:p>
            <a:pPr>
              <a:lnSpc>
                <a:spcPct val="170000"/>
              </a:lnSpc>
            </a:pPr>
            <a:r>
              <a:rPr lang="de-DE" sz="3000" dirty="0"/>
              <a:t>Frage 9- </a:t>
            </a:r>
            <a:r>
              <a:rPr lang="de-DE" sz="3000" dirty="0">
                <a:solidFill>
                  <a:srgbClr val="FF0000"/>
                </a:solidFill>
              </a:rPr>
              <a:t>40 </a:t>
            </a:r>
          </a:p>
          <a:p>
            <a:pPr>
              <a:lnSpc>
                <a:spcPct val="170000"/>
              </a:lnSpc>
            </a:pPr>
            <a:r>
              <a:rPr lang="de-DE" sz="3000" dirty="0"/>
              <a:t>Frage 10- </a:t>
            </a:r>
            <a:r>
              <a:rPr lang="de-DE" sz="3000" dirty="0">
                <a:solidFill>
                  <a:srgbClr val="FF0000"/>
                </a:solidFill>
              </a:rPr>
              <a:t>23. Februar 2025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839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56579" cy="313079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421" y="0"/>
            <a:ext cx="4756579" cy="3130795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84579" y="3329855"/>
            <a:ext cx="11841166" cy="983528"/>
          </a:xfrm>
        </p:spPr>
        <p:txBody>
          <a:bodyPr>
            <a:normAutofit/>
          </a:bodyPr>
          <a:lstStyle/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de-DE" sz="3200" dirty="0"/>
              <a:t>arbeite mit deinem Tischnachbarn zusammen, Ihr könnt Euch beraten</a:t>
            </a:r>
          </a:p>
        </p:txBody>
      </p:sp>
      <p:sp>
        <p:nvSpPr>
          <p:cNvPr id="6" name="Titel 2"/>
          <p:cNvSpPr txBox="1">
            <a:spLocks/>
          </p:cNvSpPr>
          <p:nvPr/>
        </p:nvSpPr>
        <p:spPr>
          <a:xfrm>
            <a:off x="184579" y="4313383"/>
            <a:ext cx="11841166" cy="9835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de-DE" sz="3200" dirty="0"/>
              <a:t>schreibt auf einem Zettel die Nummern 1-10 (es werden Euch 10 Fragen gestellt)</a:t>
            </a:r>
          </a:p>
        </p:txBody>
      </p:sp>
      <p:sp>
        <p:nvSpPr>
          <p:cNvPr id="7" name="Titel 2"/>
          <p:cNvSpPr txBox="1">
            <a:spLocks/>
          </p:cNvSpPr>
          <p:nvPr/>
        </p:nvSpPr>
        <p:spPr>
          <a:xfrm>
            <a:off x="184579" y="5015492"/>
            <a:ext cx="11841166" cy="9835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857250" indent="-857250" algn="l">
              <a:buFont typeface="Arial" panose="020B0604020202020204" pitchFamily="34" charset="0"/>
              <a:buChar char="•"/>
            </a:pPr>
            <a:r>
              <a:rPr lang="de-DE" sz="3200" dirty="0"/>
              <a:t>notiert die jeweilige Lösung hinter die jeweilige Nummer</a:t>
            </a:r>
          </a:p>
        </p:txBody>
      </p:sp>
    </p:spTree>
    <p:extLst>
      <p:ext uri="{BB962C8B-B14F-4D97-AF65-F5344CB8AC3E}">
        <p14:creationId xmlns:p14="http://schemas.microsoft.com/office/powerpoint/2010/main" val="99846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0835" y="3177308"/>
            <a:ext cx="11859491" cy="1782619"/>
          </a:xfrm>
        </p:spPr>
        <p:txBody>
          <a:bodyPr>
            <a:normAutofit fontScale="90000"/>
          </a:bodyPr>
          <a:lstStyle/>
          <a:p>
            <a:r>
              <a:rPr lang="de-DE" sz="4800" dirty="0"/>
              <a:t>Welche der folgenden Parteien bildet mit 207 Abgeordneten die stärkste Fraktion im aktuellen Deutschen Bundestag?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44" y="353476"/>
            <a:ext cx="3596640" cy="2474976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6618" y="882073"/>
            <a:ext cx="4211781" cy="10252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Frage 1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4988FF3-7AF3-F6FE-D3F4-D246C4469B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11" y="5318615"/>
            <a:ext cx="11529378" cy="1072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337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0835" y="3177308"/>
            <a:ext cx="11859491" cy="1782619"/>
          </a:xfrm>
        </p:spPr>
        <p:txBody>
          <a:bodyPr>
            <a:normAutofit fontScale="90000"/>
          </a:bodyPr>
          <a:lstStyle/>
          <a:p>
            <a:r>
              <a:rPr lang="de-DE" sz="4800" dirty="0"/>
              <a:t>Welche Abgeordneten der folgenden Parteien bilden mit 10 Abgeordneten die kleinste Fraktion/Gruppe im aktuellen Deutschen Bundestag?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44" y="353476"/>
            <a:ext cx="3596640" cy="2474976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6618" y="882073"/>
            <a:ext cx="4211781" cy="10252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Frage 2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C208628-0263-5332-C483-94DE667F2C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38" y="5474777"/>
            <a:ext cx="11631618" cy="95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817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0835" y="3177308"/>
            <a:ext cx="11859491" cy="1341683"/>
          </a:xfrm>
        </p:spPr>
        <p:txBody>
          <a:bodyPr>
            <a:normAutofit fontScale="90000"/>
          </a:bodyPr>
          <a:lstStyle/>
          <a:p>
            <a:r>
              <a:rPr lang="de-DE" sz="4800" dirty="0"/>
              <a:t>Der wievielte Deutsche Bundestag </a:t>
            </a:r>
            <a:br>
              <a:rPr lang="de-DE" sz="4800" dirty="0"/>
            </a:br>
            <a:r>
              <a:rPr lang="de-DE" sz="4800" dirty="0"/>
              <a:t>wird in 2025 gewählt?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44" y="353476"/>
            <a:ext cx="3596640" cy="2474976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6618" y="882073"/>
            <a:ext cx="4211781" cy="10252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Frage 3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3E01E18A-43B8-6846-9F03-9A0AA792B006}"/>
              </a:ext>
            </a:extLst>
          </p:cNvPr>
          <p:cNvSpPr txBox="1">
            <a:spLocks/>
          </p:cNvSpPr>
          <p:nvPr/>
        </p:nvSpPr>
        <p:spPr>
          <a:xfrm>
            <a:off x="1230020" y="5161521"/>
            <a:ext cx="1464810" cy="958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800" dirty="0"/>
              <a:t>19.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96F7AD85-958C-F949-866F-7BF9CFD5FBC2}"/>
              </a:ext>
            </a:extLst>
          </p:cNvPr>
          <p:cNvSpPr txBox="1">
            <a:spLocks/>
          </p:cNvSpPr>
          <p:nvPr/>
        </p:nvSpPr>
        <p:spPr>
          <a:xfrm>
            <a:off x="3860498" y="5161521"/>
            <a:ext cx="1464810" cy="958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800" dirty="0"/>
              <a:t>20.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8957EFE0-B36E-4748-8646-4A93BBE54C08}"/>
              </a:ext>
            </a:extLst>
          </p:cNvPr>
          <p:cNvSpPr txBox="1">
            <a:spLocks/>
          </p:cNvSpPr>
          <p:nvPr/>
        </p:nvSpPr>
        <p:spPr>
          <a:xfrm>
            <a:off x="6397766" y="5161521"/>
            <a:ext cx="1464810" cy="958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800" dirty="0"/>
              <a:t>21.</a:t>
            </a:r>
          </a:p>
        </p:txBody>
      </p:sp>
      <p:sp>
        <p:nvSpPr>
          <p:cNvPr id="18" name="Titel 1">
            <a:extLst>
              <a:ext uri="{FF2B5EF4-FFF2-40B4-BE49-F238E27FC236}">
                <a16:creationId xmlns:a16="http://schemas.microsoft.com/office/drawing/2014/main" id="{1E42A5B8-CCA3-114E-B400-4CF531A1CB29}"/>
              </a:ext>
            </a:extLst>
          </p:cNvPr>
          <p:cNvSpPr txBox="1">
            <a:spLocks/>
          </p:cNvSpPr>
          <p:nvPr/>
        </p:nvSpPr>
        <p:spPr>
          <a:xfrm>
            <a:off x="9097596" y="5161521"/>
            <a:ext cx="1464810" cy="958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800" dirty="0"/>
              <a:t>22.</a:t>
            </a:r>
          </a:p>
        </p:txBody>
      </p:sp>
    </p:spTree>
    <p:extLst>
      <p:ext uri="{BB962C8B-B14F-4D97-AF65-F5344CB8AC3E}">
        <p14:creationId xmlns:p14="http://schemas.microsoft.com/office/powerpoint/2010/main" val="3928316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4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0835" y="3177308"/>
            <a:ext cx="11859491" cy="1782619"/>
          </a:xfrm>
        </p:spPr>
        <p:txBody>
          <a:bodyPr>
            <a:normAutofit/>
          </a:bodyPr>
          <a:lstStyle/>
          <a:p>
            <a:r>
              <a:rPr lang="de-DE" sz="4800" dirty="0"/>
              <a:t>Welche der folgenden Parteien bilden nach der Bundestagswahl 2021 die Bundesregierung?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44" y="353476"/>
            <a:ext cx="3596640" cy="2474976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6618" y="882073"/>
            <a:ext cx="4211781" cy="10252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Frage 4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C208628-0263-5332-C483-94DE667F2C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38" y="5474777"/>
            <a:ext cx="11631618" cy="95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98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0835" y="3177308"/>
            <a:ext cx="11859491" cy="1782619"/>
          </a:xfrm>
        </p:spPr>
        <p:txBody>
          <a:bodyPr>
            <a:normAutofit/>
          </a:bodyPr>
          <a:lstStyle/>
          <a:p>
            <a:r>
              <a:rPr lang="de-DE" sz="4800" dirty="0"/>
              <a:t>Welche der folgenden Parteien waren nach der Bundestagswahl 2021 in der Opposition?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44" y="353476"/>
            <a:ext cx="3596640" cy="2474976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6618" y="882073"/>
            <a:ext cx="4211781" cy="10252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Frage 5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C208628-0263-5332-C483-94DE667F2C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38" y="5474777"/>
            <a:ext cx="11631618" cy="95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861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0835" y="2832752"/>
            <a:ext cx="11859491" cy="1782619"/>
          </a:xfrm>
        </p:spPr>
        <p:txBody>
          <a:bodyPr>
            <a:normAutofit/>
          </a:bodyPr>
          <a:lstStyle/>
          <a:p>
            <a:r>
              <a:rPr lang="de-DE" sz="4800" dirty="0"/>
              <a:t>Wie heißt der/die amtierende Bundestagspräsident/in?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44" y="353476"/>
            <a:ext cx="3596640" cy="2474976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6618" y="882073"/>
            <a:ext cx="4211781" cy="10252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Frage 6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C6CDCBA8-9300-5147-A135-D0A27B0E385B}"/>
              </a:ext>
            </a:extLst>
          </p:cNvPr>
          <p:cNvGrpSpPr/>
          <p:nvPr/>
        </p:nvGrpSpPr>
        <p:grpSpPr>
          <a:xfrm>
            <a:off x="304801" y="5128591"/>
            <a:ext cx="8895620" cy="933737"/>
            <a:chOff x="-225286" y="5128591"/>
            <a:chExt cx="8895620" cy="933737"/>
          </a:xfrm>
        </p:grpSpPr>
        <p:sp>
          <p:nvSpPr>
            <p:cNvPr id="13" name="Titel 1">
              <a:extLst>
                <a:ext uri="{FF2B5EF4-FFF2-40B4-BE49-F238E27FC236}">
                  <a16:creationId xmlns:a16="http://schemas.microsoft.com/office/drawing/2014/main" id="{B447781D-827A-B042-B016-DAC0A9C424EA}"/>
                </a:ext>
              </a:extLst>
            </p:cNvPr>
            <p:cNvSpPr txBox="1">
              <a:spLocks/>
            </p:cNvSpPr>
            <p:nvPr/>
          </p:nvSpPr>
          <p:spPr>
            <a:xfrm>
              <a:off x="-225286" y="5128591"/>
              <a:ext cx="3047286" cy="93373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77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de-DE" sz="4800" dirty="0"/>
                <a:t>Angela</a:t>
              </a:r>
            </a:p>
            <a:p>
              <a:r>
                <a:rPr lang="de-DE" sz="4800" dirty="0"/>
                <a:t>Merkel</a:t>
              </a:r>
            </a:p>
          </p:txBody>
        </p:sp>
        <p:sp>
          <p:nvSpPr>
            <p:cNvPr id="14" name="Titel 1">
              <a:extLst>
                <a:ext uri="{FF2B5EF4-FFF2-40B4-BE49-F238E27FC236}">
                  <a16:creationId xmlns:a16="http://schemas.microsoft.com/office/drawing/2014/main" id="{DF1BFC36-EE34-7140-A8B7-042E9527125B}"/>
                </a:ext>
              </a:extLst>
            </p:cNvPr>
            <p:cNvSpPr txBox="1">
              <a:spLocks/>
            </p:cNvSpPr>
            <p:nvPr/>
          </p:nvSpPr>
          <p:spPr>
            <a:xfrm>
              <a:off x="2376786" y="5128591"/>
              <a:ext cx="3268640" cy="93373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77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de-DE" sz="4800" dirty="0"/>
                <a:t>Wolfgang Schäuble</a:t>
              </a:r>
            </a:p>
          </p:txBody>
        </p:sp>
        <p:sp>
          <p:nvSpPr>
            <p:cNvPr id="18" name="Titel 1">
              <a:extLst>
                <a:ext uri="{FF2B5EF4-FFF2-40B4-BE49-F238E27FC236}">
                  <a16:creationId xmlns:a16="http://schemas.microsoft.com/office/drawing/2014/main" id="{99E14B44-C31E-0A49-A1A0-4B176540F2B0}"/>
                </a:ext>
              </a:extLst>
            </p:cNvPr>
            <p:cNvSpPr txBox="1">
              <a:spLocks/>
            </p:cNvSpPr>
            <p:nvPr/>
          </p:nvSpPr>
          <p:spPr>
            <a:xfrm>
              <a:off x="5047986" y="5128591"/>
              <a:ext cx="3622348" cy="93373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 fontScale="77500" lnSpcReduction="20000"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6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de-DE" sz="4800" dirty="0"/>
                <a:t>Frank-Walter Steinmeier</a:t>
              </a:r>
            </a:p>
          </p:txBody>
        </p:sp>
      </p:grpSp>
      <p:sp>
        <p:nvSpPr>
          <p:cNvPr id="21" name="Titel 1">
            <a:extLst>
              <a:ext uri="{FF2B5EF4-FFF2-40B4-BE49-F238E27FC236}">
                <a16:creationId xmlns:a16="http://schemas.microsoft.com/office/drawing/2014/main" id="{ACB48A42-2C9C-1643-A57F-C87DE9B93F6E}"/>
              </a:ext>
            </a:extLst>
          </p:cNvPr>
          <p:cNvSpPr txBox="1">
            <a:spLocks/>
          </p:cNvSpPr>
          <p:nvPr/>
        </p:nvSpPr>
        <p:spPr>
          <a:xfrm>
            <a:off x="8261638" y="5128591"/>
            <a:ext cx="3622348" cy="93373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4000" dirty="0"/>
              <a:t>Bärbel</a:t>
            </a:r>
          </a:p>
          <a:p>
            <a:r>
              <a:rPr lang="de-DE" sz="4000" dirty="0"/>
              <a:t> Bas</a:t>
            </a:r>
          </a:p>
        </p:txBody>
      </p:sp>
    </p:spTree>
    <p:extLst>
      <p:ext uri="{BB962C8B-B14F-4D97-AF65-F5344CB8AC3E}">
        <p14:creationId xmlns:p14="http://schemas.microsoft.com/office/powerpoint/2010/main" val="130899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0835" y="3177308"/>
            <a:ext cx="11859491" cy="1782619"/>
          </a:xfrm>
        </p:spPr>
        <p:txBody>
          <a:bodyPr>
            <a:normAutofit/>
          </a:bodyPr>
          <a:lstStyle/>
          <a:p>
            <a:r>
              <a:rPr lang="de-DE" sz="4800" dirty="0"/>
              <a:t>Welche Partei im aktuellen Deutschen Bundestag hat den höchsten Frauenanteil?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44" y="353476"/>
            <a:ext cx="3596640" cy="2474976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4576618" y="882073"/>
            <a:ext cx="4211781" cy="10252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/>
              <a:t>Frage 7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C208628-0263-5332-C483-94DE667F2C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38" y="5474777"/>
            <a:ext cx="11631618" cy="95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818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302</Words>
  <Application>Microsoft Macintosh PowerPoint</Application>
  <PresentationFormat>Breitbild</PresentationFormat>
  <Paragraphs>57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</vt:lpstr>
      <vt:lpstr>Quiz zu den Parteien im Deutschen Bundestag</vt:lpstr>
      <vt:lpstr>arbeite mit deinem Tischnachbarn zusammen, Ihr könnt Euch beraten</vt:lpstr>
      <vt:lpstr>Welche der folgenden Parteien bildet mit 207 Abgeordneten die stärkste Fraktion im aktuellen Deutschen Bundestag?</vt:lpstr>
      <vt:lpstr>Welche Abgeordneten der folgenden Parteien bilden mit 10 Abgeordneten die kleinste Fraktion/Gruppe im aktuellen Deutschen Bundestag?</vt:lpstr>
      <vt:lpstr>Der wievielte Deutsche Bundestag  wird in 2025 gewählt?</vt:lpstr>
      <vt:lpstr>Welche der folgenden Parteien bilden nach der Bundestagswahl 2021 die Bundesregierung?</vt:lpstr>
      <vt:lpstr>Welche der folgenden Parteien waren nach der Bundestagswahl 2021 in der Opposition?</vt:lpstr>
      <vt:lpstr>Wie heißt der/die amtierende Bundestagspräsident/in?</vt:lpstr>
      <vt:lpstr>Welche Partei im aktuellen Deutschen Bundestag hat den höchsten Frauenanteil?</vt:lpstr>
      <vt:lpstr>Wie viele Fraktionen und Gruppen gibt es im aktuellen Deutschen Bundestag?</vt:lpstr>
      <vt:lpstr>Wie viele Parteien traten 2021 zur Bundestagswahl mit einer Landesliste an?</vt:lpstr>
      <vt:lpstr>Wann findet die Bundestagswahl 2025 statt?</vt:lpstr>
      <vt:lpstr>Lösungen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 zu den Parteien im Deutschen Bundestag</dc:title>
  <dc:creator>flix naumann</dc:creator>
  <cp:lastModifiedBy>Gerald Wolff Kumulus e.V.</cp:lastModifiedBy>
  <cp:revision>39</cp:revision>
  <dcterms:created xsi:type="dcterms:W3CDTF">2020-12-28T12:51:25Z</dcterms:created>
  <dcterms:modified xsi:type="dcterms:W3CDTF">2024-12-13T17:27:36Z</dcterms:modified>
</cp:coreProperties>
</file>