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2192000" cy="6858000"/>
  <p:notesSz cx="7559675" cy="10691813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964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640" cy="110667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anchor="b">
            <a:noAutofit/>
          </a:bodyPr>
          <a:lstStyle/>
          <a:p>
            <a:pPr algn="ctr">
              <a:lnSpc>
                <a:spcPct val="90000"/>
              </a:lnSpc>
            </a:pPr>
            <a:r>
              <a:rPr lang="en-US" sz="6000" b="0" strike="noStrike" spc="-1">
                <a:solidFill>
                  <a:srgbClr val="000000"/>
                </a:solidFill>
                <a:latin typeface="Calibri Light"/>
              </a:rPr>
              <a:t>Mastertitelformat bearbeiten</a:t>
            </a:r>
            <a:endParaRPr lang="en-US" sz="60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>
              <a:lnSpc>
                <a:spcPct val="100000"/>
              </a:lnSpc>
            </a:pPr>
            <a:fld id="{09030B62-C90A-400B-898F-5F933049DCA2}" type="datetime">
              <a:rPr lang="de-DE" sz="1200" b="0" strike="noStrike" spc="-1">
                <a:solidFill>
                  <a:srgbClr val="8B8B8B"/>
                </a:solidFill>
                <a:latin typeface="Calibri"/>
              </a:rPr>
              <a:t>17.11.2020</a:t>
            </a:fld>
            <a:endParaRPr lang="de-DE" sz="1200" b="0" strike="noStrike" spc="-1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endParaRPr lang="de-DE" sz="2400" b="0" strike="noStrike" spc="-1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algn="r">
              <a:lnSpc>
                <a:spcPct val="100000"/>
              </a:lnSpc>
            </a:pPr>
            <a:fld id="{C073D1D2-E059-4C85-84DB-D18045C15222}" type="slidenum">
              <a:rPr lang="de-DE" sz="1200" b="0" strike="noStrike" spc="-1">
                <a:solidFill>
                  <a:srgbClr val="8B8B8B"/>
                </a:solidFill>
                <a:latin typeface="Calibri"/>
              </a:rPr>
              <a:t>‹Nr.›</a:t>
            </a:fld>
            <a:endParaRPr lang="de-DE" sz="12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CustomShape 1"/>
          <p:cNvSpPr/>
          <p:nvPr/>
        </p:nvSpPr>
        <p:spPr>
          <a:xfrm>
            <a:off x="2325240" y="72288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41" name="Group 2"/>
          <p:cNvGrpSpPr/>
          <p:nvPr/>
        </p:nvGrpSpPr>
        <p:grpSpPr>
          <a:xfrm>
            <a:off x="2325240" y="722880"/>
            <a:ext cx="1680480" cy="1680480"/>
            <a:chOff x="2325240" y="722880"/>
            <a:chExt cx="1680480" cy="1680480"/>
          </a:xfrm>
        </p:grpSpPr>
        <p:sp>
          <p:nvSpPr>
            <p:cNvPr id="42" name="CustomShape 3"/>
            <p:cNvSpPr/>
            <p:nvPr/>
          </p:nvSpPr>
          <p:spPr>
            <a:xfrm>
              <a:off x="2325240" y="72288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43" name="CustomShape 4"/>
            <p:cNvSpPr/>
            <p:nvPr/>
          </p:nvSpPr>
          <p:spPr>
            <a:xfrm>
              <a:off x="2451960" y="1378440"/>
              <a:ext cx="14266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 algn="ctr">
                <a:lnSpc>
                  <a:spcPct val="100000"/>
                </a:lnSpc>
              </a:pPr>
              <a:r>
                <a:rPr lang="de-DE" sz="1800" b="0" strike="noStrike" spc="-1">
                  <a:solidFill>
                    <a:srgbClr val="FFFFFF"/>
                  </a:solidFill>
                  <a:latin typeface="Arial"/>
                </a:rPr>
                <a:t>Kontrolle</a:t>
              </a:r>
              <a:endParaRPr lang="de-DE" sz="1800" b="0" strike="noStrike" spc="-1">
                <a:latin typeface="Arial"/>
              </a:endParaRPr>
            </a:p>
          </p:txBody>
        </p:sp>
      </p:grpSp>
      <p:sp>
        <p:nvSpPr>
          <p:cNvPr id="44" name="CustomShape 5"/>
          <p:cNvSpPr/>
          <p:nvPr/>
        </p:nvSpPr>
        <p:spPr>
          <a:xfrm>
            <a:off x="4262760" y="72288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45" name="Group 6"/>
          <p:cNvGrpSpPr/>
          <p:nvPr/>
        </p:nvGrpSpPr>
        <p:grpSpPr>
          <a:xfrm>
            <a:off x="4262760" y="722880"/>
            <a:ext cx="1680480" cy="1680480"/>
            <a:chOff x="4262760" y="722880"/>
            <a:chExt cx="1680480" cy="1680480"/>
          </a:xfrm>
        </p:grpSpPr>
        <p:sp>
          <p:nvSpPr>
            <p:cNvPr id="46" name="CustomShape 7"/>
            <p:cNvSpPr/>
            <p:nvPr/>
          </p:nvSpPr>
          <p:spPr>
            <a:xfrm>
              <a:off x="4262760" y="72288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47" name="CustomShape 8"/>
            <p:cNvSpPr/>
            <p:nvPr/>
          </p:nvSpPr>
          <p:spPr>
            <a:xfrm>
              <a:off x="4529340" y="1377720"/>
              <a:ext cx="114732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 algn="ctr">
                <a:lnSpc>
                  <a:spcPct val="100000"/>
                </a:lnSpc>
              </a:pPr>
              <a:r>
                <a:rPr lang="de-DE" sz="1800" b="0" strike="noStrike" spc="-1" dirty="0">
                  <a:solidFill>
                    <a:srgbClr val="FFFFFF"/>
                  </a:solidFill>
                  <a:latin typeface="Arial"/>
                </a:rPr>
                <a:t>Debatte</a:t>
              </a:r>
              <a:endParaRPr lang="de-DE" sz="1800" b="0" strike="noStrike" spc="-1" dirty="0">
                <a:latin typeface="Arial"/>
              </a:endParaRPr>
            </a:p>
          </p:txBody>
        </p:sp>
      </p:grpSp>
      <p:sp>
        <p:nvSpPr>
          <p:cNvPr id="48" name="CustomShape 9"/>
          <p:cNvSpPr/>
          <p:nvPr/>
        </p:nvSpPr>
        <p:spPr>
          <a:xfrm>
            <a:off x="6200640" y="72288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49" name="Group 10"/>
          <p:cNvGrpSpPr/>
          <p:nvPr/>
        </p:nvGrpSpPr>
        <p:grpSpPr>
          <a:xfrm>
            <a:off x="6200640" y="722880"/>
            <a:ext cx="1680480" cy="1680480"/>
            <a:chOff x="6200640" y="722880"/>
            <a:chExt cx="1680480" cy="1680480"/>
          </a:xfrm>
        </p:grpSpPr>
        <p:sp>
          <p:nvSpPr>
            <p:cNvPr id="50" name="CustomShape 11"/>
            <p:cNvSpPr/>
            <p:nvPr/>
          </p:nvSpPr>
          <p:spPr>
            <a:xfrm>
              <a:off x="6200640" y="72288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51" name="CustomShape 12"/>
            <p:cNvSpPr/>
            <p:nvPr/>
          </p:nvSpPr>
          <p:spPr>
            <a:xfrm>
              <a:off x="6440400" y="1370880"/>
              <a:ext cx="130932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de-DE" sz="1800" b="0" strike="noStrike" spc="-1">
                  <a:solidFill>
                    <a:srgbClr val="FFFFFF"/>
                  </a:solidFill>
                  <a:latin typeface="Arial"/>
                </a:rPr>
                <a:t>Opposition</a:t>
              </a:r>
              <a:endParaRPr lang="de-DE" sz="1800" b="0" strike="noStrike" spc="-1">
                <a:latin typeface="Arial"/>
              </a:endParaRPr>
            </a:p>
          </p:txBody>
        </p:sp>
      </p:grpSp>
      <p:sp>
        <p:nvSpPr>
          <p:cNvPr id="52" name="CustomShape 13"/>
          <p:cNvSpPr/>
          <p:nvPr/>
        </p:nvSpPr>
        <p:spPr>
          <a:xfrm>
            <a:off x="8138160" y="72288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53" name="Group 14"/>
          <p:cNvGrpSpPr/>
          <p:nvPr/>
        </p:nvGrpSpPr>
        <p:grpSpPr>
          <a:xfrm>
            <a:off x="8138160" y="722880"/>
            <a:ext cx="1680480" cy="1680480"/>
            <a:chOff x="8138160" y="722880"/>
            <a:chExt cx="1680480" cy="1680480"/>
          </a:xfrm>
        </p:grpSpPr>
        <p:sp>
          <p:nvSpPr>
            <p:cNvPr id="54" name="CustomShape 15"/>
            <p:cNvSpPr/>
            <p:nvPr/>
          </p:nvSpPr>
          <p:spPr>
            <a:xfrm>
              <a:off x="8138160" y="72288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55" name="CustomShape 16"/>
            <p:cNvSpPr/>
            <p:nvPr/>
          </p:nvSpPr>
          <p:spPr>
            <a:xfrm>
              <a:off x="8394120" y="1366560"/>
              <a:ext cx="134532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de-DE" sz="1800" b="0" strike="noStrike" spc="-1">
                  <a:solidFill>
                    <a:srgbClr val="FFFFFF"/>
                  </a:solidFill>
                  <a:latin typeface="Arial"/>
                </a:rPr>
                <a:t>Regierung</a:t>
              </a:r>
              <a:endParaRPr lang="de-DE" sz="1800" b="0" strike="noStrike" spc="-1">
                <a:latin typeface="Arial"/>
              </a:endParaRPr>
            </a:p>
          </p:txBody>
        </p:sp>
      </p:grpSp>
      <p:sp>
        <p:nvSpPr>
          <p:cNvPr id="56" name="CustomShape 17"/>
          <p:cNvSpPr/>
          <p:nvPr/>
        </p:nvSpPr>
        <p:spPr>
          <a:xfrm>
            <a:off x="2325240" y="254736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57" name="Group 18"/>
          <p:cNvGrpSpPr/>
          <p:nvPr/>
        </p:nvGrpSpPr>
        <p:grpSpPr>
          <a:xfrm>
            <a:off x="2325240" y="2547360"/>
            <a:ext cx="1680480" cy="1680480"/>
            <a:chOff x="2325240" y="2547360"/>
            <a:chExt cx="1680480" cy="1680480"/>
          </a:xfrm>
        </p:grpSpPr>
        <p:sp>
          <p:nvSpPr>
            <p:cNvPr id="58" name="CustomShape 19"/>
            <p:cNvSpPr/>
            <p:nvPr/>
          </p:nvSpPr>
          <p:spPr>
            <a:xfrm>
              <a:off x="2325240" y="254736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59" name="CustomShape 20"/>
            <p:cNvSpPr/>
            <p:nvPr/>
          </p:nvSpPr>
          <p:spPr>
            <a:xfrm>
              <a:off x="2451960" y="3202920"/>
              <a:ext cx="14266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 algn="ctr">
                <a:lnSpc>
                  <a:spcPct val="100000"/>
                </a:lnSpc>
              </a:pPr>
              <a:r>
                <a:rPr lang="de-DE" sz="1800" b="0" strike="noStrike" spc="-1">
                  <a:solidFill>
                    <a:srgbClr val="FFFFFF"/>
                  </a:solidFill>
                  <a:latin typeface="Arial"/>
                </a:rPr>
                <a:t>Kontrolle</a:t>
              </a:r>
              <a:endParaRPr lang="de-DE" sz="1800" b="0" strike="noStrike" spc="-1">
                <a:latin typeface="Arial"/>
              </a:endParaRPr>
            </a:p>
          </p:txBody>
        </p:sp>
      </p:grpSp>
      <p:sp>
        <p:nvSpPr>
          <p:cNvPr id="60" name="CustomShape 21"/>
          <p:cNvSpPr/>
          <p:nvPr/>
        </p:nvSpPr>
        <p:spPr>
          <a:xfrm>
            <a:off x="4262760" y="254736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61" name="Group 22"/>
          <p:cNvGrpSpPr/>
          <p:nvPr/>
        </p:nvGrpSpPr>
        <p:grpSpPr>
          <a:xfrm>
            <a:off x="4262760" y="2547360"/>
            <a:ext cx="1680480" cy="1680480"/>
            <a:chOff x="4262760" y="2547360"/>
            <a:chExt cx="1680480" cy="1680480"/>
          </a:xfrm>
        </p:grpSpPr>
        <p:sp>
          <p:nvSpPr>
            <p:cNvPr id="62" name="CustomShape 23"/>
            <p:cNvSpPr/>
            <p:nvPr/>
          </p:nvSpPr>
          <p:spPr>
            <a:xfrm>
              <a:off x="4262760" y="254736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63" name="CustomShape 24"/>
            <p:cNvSpPr/>
            <p:nvPr/>
          </p:nvSpPr>
          <p:spPr>
            <a:xfrm>
              <a:off x="4451400" y="3202920"/>
              <a:ext cx="136476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de-DE" sz="1800" b="0" strike="noStrike" spc="-1">
                  <a:solidFill>
                    <a:srgbClr val="FFFFFF"/>
                  </a:solidFill>
                  <a:latin typeface="Arial"/>
                </a:rPr>
                <a:t>Opposition</a:t>
              </a:r>
              <a:endParaRPr lang="de-DE" sz="1800" b="0" strike="noStrike" spc="-1">
                <a:latin typeface="Arial"/>
              </a:endParaRPr>
            </a:p>
          </p:txBody>
        </p:sp>
      </p:grpSp>
      <p:sp>
        <p:nvSpPr>
          <p:cNvPr id="64" name="CustomShape 25"/>
          <p:cNvSpPr/>
          <p:nvPr/>
        </p:nvSpPr>
        <p:spPr>
          <a:xfrm>
            <a:off x="6200640" y="254736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65" name="Group 26"/>
          <p:cNvGrpSpPr/>
          <p:nvPr/>
        </p:nvGrpSpPr>
        <p:grpSpPr>
          <a:xfrm>
            <a:off x="6200640" y="2547360"/>
            <a:ext cx="1680480" cy="1680480"/>
            <a:chOff x="6200640" y="2547360"/>
            <a:chExt cx="1680480" cy="1680480"/>
          </a:xfrm>
        </p:grpSpPr>
        <p:sp>
          <p:nvSpPr>
            <p:cNvPr id="66" name="CustomShape 27"/>
            <p:cNvSpPr/>
            <p:nvPr/>
          </p:nvSpPr>
          <p:spPr>
            <a:xfrm>
              <a:off x="6200640" y="254736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67" name="CustomShape 28"/>
            <p:cNvSpPr/>
            <p:nvPr/>
          </p:nvSpPr>
          <p:spPr>
            <a:xfrm>
              <a:off x="6200640" y="3167280"/>
              <a:ext cx="16804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de-DE" sz="1800" b="0" strike="noStrike" spc="-1">
                  <a:solidFill>
                    <a:srgbClr val="FFFFFF"/>
                  </a:solidFill>
                  <a:latin typeface="Arial"/>
                </a:rPr>
                <a:t>Gesetzgebung</a:t>
              </a:r>
              <a:endParaRPr lang="de-DE" sz="1800" b="0" strike="noStrike" spc="-1">
                <a:latin typeface="Arial"/>
              </a:endParaRPr>
            </a:p>
          </p:txBody>
        </p:sp>
      </p:grpSp>
      <p:sp>
        <p:nvSpPr>
          <p:cNvPr id="68" name="CustomShape 29"/>
          <p:cNvSpPr/>
          <p:nvPr/>
        </p:nvSpPr>
        <p:spPr>
          <a:xfrm>
            <a:off x="8138160" y="254736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69" name="Group 30"/>
          <p:cNvGrpSpPr/>
          <p:nvPr/>
        </p:nvGrpSpPr>
        <p:grpSpPr>
          <a:xfrm>
            <a:off x="8138160" y="2547360"/>
            <a:ext cx="1699920" cy="1680480"/>
            <a:chOff x="8138160" y="2547360"/>
            <a:chExt cx="1699920" cy="1680480"/>
          </a:xfrm>
        </p:grpSpPr>
        <p:sp>
          <p:nvSpPr>
            <p:cNvPr id="70" name="CustomShape 31"/>
            <p:cNvSpPr/>
            <p:nvPr/>
          </p:nvSpPr>
          <p:spPr>
            <a:xfrm>
              <a:off x="8138160" y="254736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71" name="CustomShape 32"/>
            <p:cNvSpPr/>
            <p:nvPr/>
          </p:nvSpPr>
          <p:spPr>
            <a:xfrm>
              <a:off x="8157600" y="3179520"/>
              <a:ext cx="16804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de-DE" sz="1800" b="0" strike="noStrike" spc="-1">
                  <a:solidFill>
                    <a:srgbClr val="FFFFFF"/>
                  </a:solidFill>
                  <a:latin typeface="Arial"/>
                </a:rPr>
                <a:t>Gesetzgebung</a:t>
              </a:r>
              <a:endParaRPr lang="de-DE" sz="1800" b="0" strike="noStrike" spc="-1">
                <a:latin typeface="Arial"/>
              </a:endParaRPr>
            </a:p>
          </p:txBody>
        </p:sp>
      </p:grpSp>
      <p:sp>
        <p:nvSpPr>
          <p:cNvPr id="72" name="CustomShape 33"/>
          <p:cNvSpPr/>
          <p:nvPr/>
        </p:nvSpPr>
        <p:spPr>
          <a:xfrm>
            <a:off x="2325240" y="437184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73" name="Group 34"/>
          <p:cNvGrpSpPr/>
          <p:nvPr/>
        </p:nvGrpSpPr>
        <p:grpSpPr>
          <a:xfrm>
            <a:off x="2325240" y="4371840"/>
            <a:ext cx="1680480" cy="1680480"/>
            <a:chOff x="2325240" y="4371840"/>
            <a:chExt cx="1680480" cy="1680480"/>
          </a:xfrm>
        </p:grpSpPr>
        <p:sp>
          <p:nvSpPr>
            <p:cNvPr id="74" name="CustomShape 35"/>
            <p:cNvSpPr/>
            <p:nvPr/>
          </p:nvSpPr>
          <p:spPr>
            <a:xfrm>
              <a:off x="2325240" y="437184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75" name="CustomShape 36"/>
            <p:cNvSpPr/>
            <p:nvPr/>
          </p:nvSpPr>
          <p:spPr>
            <a:xfrm>
              <a:off x="2521080" y="4883400"/>
              <a:ext cx="1244880" cy="644877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 algn="ctr">
                <a:lnSpc>
                  <a:spcPct val="100000"/>
                </a:lnSpc>
              </a:pPr>
              <a:r>
                <a:rPr lang="de-DE" sz="1800" b="0" strike="noStrike" spc="-1" dirty="0">
                  <a:solidFill>
                    <a:srgbClr val="FFFFFF"/>
                  </a:solidFill>
                  <a:latin typeface="Arial"/>
                </a:rPr>
                <a:t>Haushaltsplan</a:t>
              </a:r>
              <a:endParaRPr lang="de-DE" sz="1800" b="0" strike="noStrike" spc="-1" dirty="0">
                <a:latin typeface="Arial"/>
              </a:endParaRPr>
            </a:p>
          </p:txBody>
        </p:sp>
      </p:grpSp>
      <p:sp>
        <p:nvSpPr>
          <p:cNvPr id="76" name="CustomShape 37"/>
          <p:cNvSpPr/>
          <p:nvPr/>
        </p:nvSpPr>
        <p:spPr>
          <a:xfrm>
            <a:off x="4262760" y="437184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77" name="Group 38"/>
          <p:cNvGrpSpPr/>
          <p:nvPr/>
        </p:nvGrpSpPr>
        <p:grpSpPr>
          <a:xfrm>
            <a:off x="4262760" y="4371840"/>
            <a:ext cx="1680480" cy="1680480"/>
            <a:chOff x="4262760" y="4371840"/>
            <a:chExt cx="1680480" cy="1680480"/>
          </a:xfrm>
        </p:grpSpPr>
        <p:sp>
          <p:nvSpPr>
            <p:cNvPr id="78" name="CustomShape 39"/>
            <p:cNvSpPr/>
            <p:nvPr/>
          </p:nvSpPr>
          <p:spPr>
            <a:xfrm>
              <a:off x="4262760" y="437184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79" name="CustomShape 40"/>
            <p:cNvSpPr/>
            <p:nvPr/>
          </p:nvSpPr>
          <p:spPr>
            <a:xfrm>
              <a:off x="4480560" y="4883400"/>
              <a:ext cx="1244880" cy="644877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 algn="ctr">
                <a:lnSpc>
                  <a:spcPct val="100000"/>
                </a:lnSpc>
              </a:pPr>
              <a:r>
                <a:rPr lang="de-DE" spc="-1" dirty="0">
                  <a:solidFill>
                    <a:srgbClr val="FFFFFF"/>
                  </a:solidFill>
                  <a:latin typeface="Arial"/>
                </a:rPr>
                <a:t>Haushaltsplan</a:t>
              </a:r>
              <a:endParaRPr lang="de-DE" sz="1800" b="0" strike="noStrike" spc="-1" dirty="0">
                <a:latin typeface="Arial"/>
              </a:endParaRPr>
            </a:p>
          </p:txBody>
        </p:sp>
      </p:grpSp>
      <p:sp>
        <p:nvSpPr>
          <p:cNvPr id="80" name="CustomShape 41"/>
          <p:cNvSpPr/>
          <p:nvPr/>
        </p:nvSpPr>
        <p:spPr>
          <a:xfrm>
            <a:off x="6200640" y="437184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81" name="Group 42"/>
          <p:cNvGrpSpPr/>
          <p:nvPr/>
        </p:nvGrpSpPr>
        <p:grpSpPr>
          <a:xfrm>
            <a:off x="6200640" y="4371840"/>
            <a:ext cx="1680480" cy="1680480"/>
            <a:chOff x="6200640" y="4371840"/>
            <a:chExt cx="1680480" cy="1680480"/>
          </a:xfrm>
        </p:grpSpPr>
        <p:sp>
          <p:nvSpPr>
            <p:cNvPr id="82" name="CustomShape 43"/>
            <p:cNvSpPr/>
            <p:nvPr/>
          </p:nvSpPr>
          <p:spPr>
            <a:xfrm>
              <a:off x="6200640" y="437184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83" name="CustomShape 44"/>
            <p:cNvSpPr/>
            <p:nvPr/>
          </p:nvSpPr>
          <p:spPr>
            <a:xfrm>
              <a:off x="6477300" y="4980960"/>
              <a:ext cx="112716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 algn="ctr">
                <a:lnSpc>
                  <a:spcPct val="100000"/>
                </a:lnSpc>
              </a:pPr>
              <a:r>
                <a:rPr lang="de-DE" sz="1800" b="0" strike="noStrike" spc="-1" dirty="0">
                  <a:solidFill>
                    <a:srgbClr val="FFFFFF"/>
                  </a:solidFill>
                  <a:latin typeface="Arial"/>
                </a:rPr>
                <a:t>Debatte</a:t>
              </a:r>
              <a:endParaRPr lang="de-DE" sz="1800" b="0" strike="noStrike" spc="-1" dirty="0">
                <a:latin typeface="Arial"/>
              </a:endParaRPr>
            </a:p>
          </p:txBody>
        </p:sp>
      </p:grpSp>
      <p:sp>
        <p:nvSpPr>
          <p:cNvPr id="84" name="CustomShape 45"/>
          <p:cNvSpPr/>
          <p:nvPr/>
        </p:nvSpPr>
        <p:spPr>
          <a:xfrm>
            <a:off x="8138160" y="4371840"/>
            <a:ext cx="1680480" cy="1680480"/>
          </a:xfrm>
          <a:prstGeom prst="roundRect">
            <a:avLst>
              <a:gd name="adj" fmla="val 16667"/>
            </a:avLst>
          </a:pr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85" name="Group 46"/>
          <p:cNvGrpSpPr/>
          <p:nvPr/>
        </p:nvGrpSpPr>
        <p:grpSpPr>
          <a:xfrm>
            <a:off x="8138160" y="4371840"/>
            <a:ext cx="1680480" cy="1680480"/>
            <a:chOff x="8138160" y="4371840"/>
            <a:chExt cx="1680480" cy="1680480"/>
          </a:xfrm>
        </p:grpSpPr>
        <p:sp>
          <p:nvSpPr>
            <p:cNvPr id="86" name="CustomShape 47"/>
            <p:cNvSpPr/>
            <p:nvPr/>
          </p:nvSpPr>
          <p:spPr>
            <a:xfrm>
              <a:off x="8138160" y="4371840"/>
              <a:ext cx="1680480" cy="1680480"/>
            </a:xfrm>
            <a:prstGeom prst="roundRect">
              <a:avLst>
                <a:gd name="adj" fmla="val 16667"/>
              </a:avLst>
            </a:prstGeom>
            <a:solidFill>
              <a:srgbClr val="7030A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87" name="CustomShape 48"/>
            <p:cNvSpPr/>
            <p:nvPr/>
          </p:nvSpPr>
          <p:spPr>
            <a:xfrm>
              <a:off x="8394120" y="5027400"/>
              <a:ext cx="1244880" cy="364680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>
              <a:spAutoFit/>
            </a:bodyPr>
            <a:lstStyle/>
            <a:p>
              <a:pPr>
                <a:lnSpc>
                  <a:spcPct val="100000"/>
                </a:lnSpc>
              </a:pPr>
              <a:r>
                <a:rPr lang="de-DE" sz="1800" b="0" strike="noStrike" spc="-1">
                  <a:solidFill>
                    <a:srgbClr val="FFFFFF"/>
                  </a:solidFill>
                  <a:latin typeface="Arial"/>
                </a:rPr>
                <a:t>Regierung</a:t>
              </a:r>
              <a:endParaRPr lang="de-DE" sz="1800" b="0" strike="noStrike" spc="-1">
                <a:latin typeface="Arial"/>
              </a:endParaRPr>
            </a:p>
          </p:txBody>
        </p:sp>
      </p:grpSp>
      <p:sp>
        <p:nvSpPr>
          <p:cNvPr id="88" name="CustomShape 49"/>
          <p:cNvSpPr/>
          <p:nvPr/>
        </p:nvSpPr>
        <p:spPr>
          <a:xfrm>
            <a:off x="2979720" y="1659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de-DE" sz="2400" b="0" strike="noStrike" spc="-1">
                <a:solidFill>
                  <a:srgbClr val="000000"/>
                </a:solidFill>
                <a:latin typeface="Calibri"/>
              </a:rPr>
              <a:t>A</a:t>
            </a:r>
            <a:endParaRPr lang="de-DE" sz="2400" b="0" strike="noStrike" spc="-1">
              <a:latin typeface="Arial"/>
            </a:endParaRPr>
          </a:p>
        </p:txBody>
      </p:sp>
      <p:sp>
        <p:nvSpPr>
          <p:cNvPr id="89" name="CustomShape 50"/>
          <p:cNvSpPr/>
          <p:nvPr/>
        </p:nvSpPr>
        <p:spPr>
          <a:xfrm>
            <a:off x="4917600" y="1659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de-DE" sz="2400" b="0" strike="noStrike" spc="-1">
                <a:solidFill>
                  <a:srgbClr val="000000"/>
                </a:solidFill>
                <a:latin typeface="Calibri"/>
              </a:rPr>
              <a:t>B</a:t>
            </a:r>
            <a:endParaRPr lang="de-DE" sz="2400" b="0" strike="noStrike" spc="-1">
              <a:latin typeface="Arial"/>
            </a:endParaRPr>
          </a:p>
        </p:txBody>
      </p:sp>
      <p:sp>
        <p:nvSpPr>
          <p:cNvPr id="90" name="CustomShape 51"/>
          <p:cNvSpPr/>
          <p:nvPr/>
        </p:nvSpPr>
        <p:spPr>
          <a:xfrm>
            <a:off x="6843960" y="1893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de-DE" sz="2400" b="0" strike="noStrike" spc="-1">
                <a:solidFill>
                  <a:srgbClr val="000000"/>
                </a:solidFill>
                <a:latin typeface="Calibri"/>
              </a:rPr>
              <a:t>C</a:t>
            </a:r>
            <a:endParaRPr lang="de-DE" sz="2400" b="0" strike="noStrike" spc="-1">
              <a:latin typeface="Arial"/>
            </a:endParaRPr>
          </a:p>
        </p:txBody>
      </p:sp>
      <p:sp>
        <p:nvSpPr>
          <p:cNvPr id="91" name="CustomShape 52"/>
          <p:cNvSpPr/>
          <p:nvPr/>
        </p:nvSpPr>
        <p:spPr>
          <a:xfrm>
            <a:off x="8831160" y="2433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de-DE" sz="2400" b="0" strike="noStrike" spc="-1">
                <a:solidFill>
                  <a:srgbClr val="000000"/>
                </a:solidFill>
                <a:latin typeface="Calibri"/>
              </a:rPr>
              <a:t>D</a:t>
            </a:r>
            <a:endParaRPr lang="de-DE" sz="2400" b="0" strike="noStrike" spc="-1">
              <a:latin typeface="Arial"/>
            </a:endParaRPr>
          </a:p>
        </p:txBody>
      </p:sp>
      <p:sp>
        <p:nvSpPr>
          <p:cNvPr id="92" name="CustomShape 53"/>
          <p:cNvSpPr/>
          <p:nvPr/>
        </p:nvSpPr>
        <p:spPr>
          <a:xfrm>
            <a:off x="1821960" y="128628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de-DE" sz="2400" b="0" strike="noStrike" spc="-1">
                <a:solidFill>
                  <a:srgbClr val="000000"/>
                </a:solidFill>
                <a:latin typeface="Calibri"/>
              </a:rPr>
              <a:t>1</a:t>
            </a:r>
            <a:endParaRPr lang="de-DE" sz="2400" b="0" strike="noStrike" spc="-1">
              <a:latin typeface="Arial"/>
            </a:endParaRPr>
          </a:p>
        </p:txBody>
      </p:sp>
      <p:sp>
        <p:nvSpPr>
          <p:cNvPr id="93" name="CustomShape 54"/>
          <p:cNvSpPr/>
          <p:nvPr/>
        </p:nvSpPr>
        <p:spPr>
          <a:xfrm>
            <a:off x="1839600" y="311076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de-DE" sz="2400" b="0" strike="noStrike" spc="-1">
                <a:solidFill>
                  <a:srgbClr val="000000"/>
                </a:solidFill>
                <a:latin typeface="Calibri"/>
              </a:rPr>
              <a:t>2</a:t>
            </a:r>
            <a:endParaRPr lang="de-DE" sz="2400" b="0" strike="noStrike" spc="-1">
              <a:latin typeface="Arial"/>
            </a:endParaRPr>
          </a:p>
        </p:txBody>
      </p:sp>
      <p:sp>
        <p:nvSpPr>
          <p:cNvPr id="94" name="CustomShape 55"/>
          <p:cNvSpPr/>
          <p:nvPr/>
        </p:nvSpPr>
        <p:spPr>
          <a:xfrm>
            <a:off x="1792080" y="4935240"/>
            <a:ext cx="371160" cy="4561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de-DE" sz="2400" b="0" strike="noStrike" spc="-1">
                <a:solidFill>
                  <a:srgbClr val="000000"/>
                </a:solidFill>
                <a:latin typeface="Calibri"/>
              </a:rPr>
              <a:t>3</a:t>
            </a:r>
            <a:endParaRPr lang="de-DE" sz="24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restart="whenNotActive" fill="hold" nodeType="interactiveSeq">
                <p:stCondLst>
                  <p:cond evt="onClick" delay="0">
                    <p:tgtEl>
                      <p:spTgt spid="40"/>
                    </p:tgtEl>
                  </p:cond>
                </p:stCondLst>
                <p:childTnLst>
                  <p:par>
                    <p:cTn id="3" fill="hold">
                      <p:stCondLst>
                        <p:cond evt="onClick" delay="0">
                          <p:tgtEl>
                            <p:spTgt spid="40"/>
                          </p:tgtEl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7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8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9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0" restart="whenNotActive" fill="hold" nodeType="interactiveSeq">
                <p:stCondLst>
                  <p:cond evt="onClick" delay="0">
                    <p:tgtEl>
                      <p:spTgt spid="41"/>
                    </p:tgtEl>
                  </p:cond>
                </p:stCondLst>
                <p:childTnLst>
                  <p:par>
                    <p:cTn id="11" fill="hold">
                      <p:stCondLst>
                        <p:cond evt="onClick" delay="0">
                          <p:tgtEl>
                            <p:spTgt spid="41"/>
                          </p:tgtEl>
                        </p:cond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14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5" dur="10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6" dur="10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8" restart="whenNotActive" fill="hold" nodeType="interactiveSeq">
                <p:stCondLst>
                  <p:cond evt="onClick" delay="0">
                    <p:tgtEl>
                      <p:spTgt spid="44"/>
                    </p:tgtEl>
                  </p:cond>
                </p:stCondLst>
                <p:childTnLst>
                  <p:par>
                    <p:cTn id="19" fill="hold">
                      <p:stCondLst>
                        <p:cond evt="onClick" delay="0">
                          <p:tgtEl>
                            <p:spTgt spid="44"/>
                          </p:tgtEl>
                        </p:cond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23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24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25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26" restart="whenNotActive" fill="hold" nodeType="interactiveSeq">
                <p:stCondLst>
                  <p:cond evt="onClick" delay="0">
                    <p:tgtEl>
                      <p:spTgt spid="45"/>
                    </p:tgtEl>
                  </p:cond>
                </p:stCondLst>
                <p:childTnLst>
                  <p:par>
                    <p:cTn id="27" fill="hold">
                      <p:stCondLst>
                        <p:cond evt="onClick" delay="0">
                          <p:tgtEl>
                            <p:spTgt spid="45"/>
                          </p:tgtEl>
                        </p:cond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30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31" dur="1000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32" dur="1000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34" restart="whenNotActive" fill="hold" nodeType="interactiveSeq">
                <p:stCondLst>
                  <p:cond evt="onClick" delay="0">
                    <p:tgtEl>
                      <p:spTgt spid="48"/>
                    </p:tgtEl>
                  </p:cond>
                </p:stCondLst>
                <p:childTnLst>
                  <p:par>
                    <p:cTn id="35" fill="hold">
                      <p:stCondLst>
                        <p:cond evt="onClick" delay="0">
                          <p:tgtEl>
                            <p:spTgt spid="48"/>
                          </p:tgtEl>
                        </p:cond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39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40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41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42" restart="whenNotActive" fill="hold" nodeType="interactiveSeq">
                <p:stCondLst>
                  <p:cond evt="onClick" delay="0">
                    <p:tgtEl>
                      <p:spTgt spid="49"/>
                    </p:tgtEl>
                  </p:cond>
                </p:stCondLst>
                <p:childTnLst>
                  <p:par>
                    <p:cTn id="43" fill="hold">
                      <p:stCondLst>
                        <p:cond evt="onClick" delay="0">
                          <p:tgtEl>
                            <p:spTgt spid="49"/>
                          </p:tgtEl>
                        </p:cond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46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47" dur="1000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48" dur="1000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50" restart="whenNotActive" fill="hold" nodeType="interactiveSeq">
                <p:stCondLst>
                  <p:cond evt="onClick" delay="0">
                    <p:tgtEl>
                      <p:spTgt spid="52"/>
                    </p:tgtEl>
                  </p:cond>
                </p:stCondLst>
                <p:childTnLst>
                  <p:par>
                    <p:cTn id="51" fill="hold">
                      <p:stCondLst>
                        <p:cond evt="onClick" delay="0">
                          <p:tgtEl>
                            <p:spTgt spid="52"/>
                          </p:tgtEl>
                        </p:cond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55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56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57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58" restart="whenNotActive" fill="hold" nodeType="interactiveSeq">
                <p:stCondLst>
                  <p:cond evt="onClick" delay="0">
                    <p:tgtEl>
                      <p:spTgt spid="53"/>
                    </p:tgtEl>
                  </p:cond>
                </p:stCondLst>
                <p:childTnLst>
                  <p:par>
                    <p:cTn id="59" fill="hold">
                      <p:stCondLst>
                        <p:cond evt="onClick" delay="0">
                          <p:tgtEl>
                            <p:spTgt spid="53"/>
                          </p:tgtEl>
                        </p:cond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62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63" dur="1000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64" dur="1000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66" restart="whenNotActive" fill="hold" nodeType="interactiveSeq">
                <p:stCondLst>
                  <p:cond evt="onClick" delay="0">
                    <p:tgtEl>
                      <p:spTgt spid="56"/>
                    </p:tgtEl>
                  </p:cond>
                </p:stCondLst>
                <p:childTnLst>
                  <p:par>
                    <p:cTn id="67" fill="hold">
                      <p:stCondLst>
                        <p:cond evt="onClick" delay="0">
                          <p:tgtEl>
                            <p:spTgt spid="56"/>
                          </p:tgtEl>
                        </p:cond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71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72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73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74" restart="whenNotActive" fill="hold" nodeType="interactiveSeq">
                <p:stCondLst>
                  <p:cond evt="onClick" delay="0">
                    <p:tgtEl>
                      <p:spTgt spid="57"/>
                    </p:tgtEl>
                  </p:cond>
                </p:stCondLst>
                <p:childTnLst>
                  <p:par>
                    <p:cTn id="75" fill="hold">
                      <p:stCondLst>
                        <p:cond evt="onClick" delay="0">
                          <p:tgtEl>
                            <p:spTgt spid="57"/>
                          </p:tgtEl>
                        </p:cond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78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79" dur="1000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80" dur="1000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82" restart="whenNotActive" fill="hold" nodeType="interactiveSeq">
                <p:stCondLst>
                  <p:cond evt="onClick" delay="0">
                    <p:tgtEl>
                      <p:spTgt spid="60"/>
                    </p:tgtEl>
                  </p:cond>
                </p:stCondLst>
                <p:childTnLst>
                  <p:par>
                    <p:cTn id="83" fill="hold">
                      <p:stCondLst>
                        <p:cond evt="onClick" delay="0">
                          <p:tgtEl>
                            <p:spTgt spid="60"/>
                          </p:tgtEl>
                        </p:cond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87" dur="10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88" dur="10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89" dur="10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90" restart="whenNotActive" fill="hold" nodeType="interactiveSeq">
                <p:stCondLst>
                  <p:cond evt="onClick" delay="0">
                    <p:tgtEl>
                      <p:spTgt spid="61"/>
                    </p:tgtEl>
                  </p:cond>
                </p:stCondLst>
                <p:childTnLst>
                  <p:par>
                    <p:cTn id="91" fill="hold">
                      <p:stCondLst>
                        <p:cond evt="onClick" delay="0">
                          <p:tgtEl>
                            <p:spTgt spid="61"/>
                          </p:tgtEl>
                        </p:cond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94" dur="10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95" dur="1000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96" dur="1000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98" restart="whenNotActive" fill="hold" nodeType="interactiveSeq">
                <p:stCondLst>
                  <p:cond evt="onClick" delay="0">
                    <p:tgtEl>
                      <p:spTgt spid="64"/>
                    </p:tgtEl>
                  </p:cond>
                </p:stCondLst>
                <p:childTnLst>
                  <p:par>
                    <p:cTn id="99" fill="hold">
                      <p:stCondLst>
                        <p:cond evt="onClick" delay="0">
                          <p:tgtEl>
                            <p:spTgt spid="64"/>
                          </p:tgtEl>
                        </p:cond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103" dur="10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04" dur="10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05" dur="10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06" restart="whenNotActive" fill="hold" nodeType="interactiveSeq">
                <p:stCondLst>
                  <p:cond evt="onClick" delay="0">
                    <p:tgtEl>
                      <p:spTgt spid="65"/>
                    </p:tgtEl>
                  </p:cond>
                </p:stCondLst>
                <p:childTnLst>
                  <p:par>
                    <p:cTn id="107" fill="hold">
                      <p:stCondLst>
                        <p:cond evt="onClick" delay="0">
                          <p:tgtEl>
                            <p:spTgt spid="65"/>
                          </p:tgtEl>
                        </p:cond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110" dur="10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11" dur="10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12" dur="1000"/>
                                        <p:tgtEl>
                                          <p:spTgt spid="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14" restart="whenNotActive" fill="hold" nodeType="interactiveSeq">
                <p:stCondLst>
                  <p:cond evt="onClick" delay="0">
                    <p:tgtEl>
                      <p:spTgt spid="68"/>
                    </p:tgtEl>
                  </p:cond>
                </p:stCondLst>
                <p:childTnLst>
                  <p:par>
                    <p:cTn id="115" fill="hold">
                      <p:stCondLst>
                        <p:cond evt="onClick" delay="0">
                          <p:tgtEl>
                            <p:spTgt spid="68"/>
                          </p:tgtEl>
                        </p:cond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119" dur="10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20" dur="10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21" dur="10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22" restart="whenNotActive" fill="hold" nodeType="interactiveSeq">
                <p:stCondLst>
                  <p:cond evt="onClick" delay="0">
                    <p:tgtEl>
                      <p:spTgt spid="69"/>
                    </p:tgtEl>
                  </p:cond>
                </p:stCondLst>
                <p:childTnLst>
                  <p:par>
                    <p:cTn id="123" fill="hold">
                      <p:stCondLst>
                        <p:cond evt="onClick" delay="0">
                          <p:tgtEl>
                            <p:spTgt spid="69"/>
                          </p:tgtEl>
                        </p:cond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126" dur="10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27" dur="1000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28" dur="1000"/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30" restart="whenNotActive" fill="hold" nodeType="interactiveSeq">
                <p:stCondLst>
                  <p:cond evt="onClick" delay="0">
                    <p:tgtEl>
                      <p:spTgt spid="72"/>
                    </p:tgtEl>
                  </p:cond>
                </p:stCondLst>
                <p:childTnLst>
                  <p:par>
                    <p:cTn id="131" fill="hold">
                      <p:stCondLst>
                        <p:cond evt="onClick" delay="0">
                          <p:tgtEl>
                            <p:spTgt spid="72"/>
                          </p:tgtEl>
                        </p:cond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135" dur="10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36" dur="10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37" dur="10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38" restart="whenNotActive" fill="hold" nodeType="interactiveSeq">
                <p:stCondLst>
                  <p:cond evt="onClick" delay="0">
                    <p:tgtEl>
                      <p:spTgt spid="73"/>
                    </p:tgtEl>
                  </p:cond>
                </p:stCondLst>
                <p:childTnLst>
                  <p:par>
                    <p:cTn id="139" fill="hold">
                      <p:stCondLst>
                        <p:cond evt="onClick" delay="0">
                          <p:tgtEl>
                            <p:spTgt spid="73"/>
                          </p:tgtEl>
                        </p:cond>
                      </p:stCondLst>
                      <p:childTnLst>
                        <p:par>
                          <p:cTn id="140" fill="hold">
                            <p:stCondLst>
                              <p:cond delay="0"/>
                            </p:stCondLst>
                            <p:childTnLst>
                              <p:par>
                                <p:cTn id="141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142" dur="10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43" dur="1000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44" dur="1000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46" restart="whenNotActive" fill="hold" nodeType="interactiveSeq">
                <p:stCondLst>
                  <p:cond evt="onClick" delay="0">
                    <p:tgtEl>
                      <p:spTgt spid="76"/>
                    </p:tgtEl>
                  </p:cond>
                </p:stCondLst>
                <p:childTnLst>
                  <p:par>
                    <p:cTn id="147" fill="hold">
                      <p:stCondLst>
                        <p:cond evt="onClick" delay="0">
                          <p:tgtEl>
                            <p:spTgt spid="76"/>
                          </p:tgtEl>
                        </p:cond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151" dur="10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52" dur="1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53" dur="1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54" restart="whenNotActive" fill="hold" nodeType="interactiveSeq">
                <p:stCondLst>
                  <p:cond evt="onClick" delay="0">
                    <p:tgtEl>
                      <p:spTgt spid="77"/>
                    </p:tgtEl>
                  </p:cond>
                </p:stCondLst>
                <p:childTnLst>
                  <p:par>
                    <p:cTn id="155" fill="hold">
                      <p:stCondLst>
                        <p:cond evt="onClick" delay="0">
                          <p:tgtEl>
                            <p:spTgt spid="77"/>
                          </p:tgtEl>
                        </p:cond>
                      </p:stCondLst>
                      <p:childTnLst>
                        <p:par>
                          <p:cTn id="156" fill="hold">
                            <p:stCondLst>
                              <p:cond delay="0"/>
                            </p:stCondLst>
                            <p:childTnLst>
                              <p:par>
                                <p:cTn id="157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158" dur="10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59" dur="1000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60" dur="1000"/>
                                        <p:tgtEl>
                                          <p:spTgt spid="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62" restart="whenNotActive" fill="hold" nodeType="interactiveSeq">
                <p:stCondLst>
                  <p:cond evt="onClick" delay="0">
                    <p:tgtEl>
                      <p:spTgt spid="80"/>
                    </p:tgtEl>
                  </p:cond>
                </p:stCondLst>
                <p:childTnLst>
                  <p:par>
                    <p:cTn id="163" fill="hold">
                      <p:stCondLst>
                        <p:cond evt="onClick" delay="0">
                          <p:tgtEl>
                            <p:spTgt spid="80"/>
                          </p:tgtEl>
                        </p:cond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167" dur="10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68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69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70" restart="whenNotActive" fill="hold" nodeType="interactiveSeq">
                <p:stCondLst>
                  <p:cond evt="onClick" delay="0">
                    <p:tgtEl>
                      <p:spTgt spid="81"/>
                    </p:tgtEl>
                  </p:cond>
                </p:stCondLst>
                <p:childTnLst>
                  <p:par>
                    <p:cTn id="171" fill="hold">
                      <p:stCondLst>
                        <p:cond evt="onClick" delay="0">
                          <p:tgtEl>
                            <p:spTgt spid="81"/>
                          </p:tgtEl>
                        </p:cond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174" dur="10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75" dur="1000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76" dur="1000"/>
                                        <p:tgtEl>
                                          <p:spTgt spid="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78" restart="whenNotActive" fill="hold" nodeType="interactiveSeq">
                <p:stCondLst>
                  <p:cond evt="onClick" delay="0">
                    <p:tgtEl>
                      <p:spTgt spid="84"/>
                    </p:tgtEl>
                  </p:cond>
                </p:stCondLst>
                <p:childTnLst>
                  <p:par>
                    <p:cTn id="179" fill="hold">
                      <p:stCondLst>
                        <p:cond evt="onClick" delay="0">
                          <p:tgtEl>
                            <p:spTgt spid="84"/>
                          </p:tgtEl>
                        </p:cond>
                      </p:stCondLst>
                      <p:childTnLst>
                        <p:par>
                          <p:cTn id="180" fill="hold">
                            <p:stCondLst>
                              <p:cond delay="0"/>
                            </p:stCondLst>
                            <p:childTnLst>
                              <p:par>
                                <p:cTn id="181" presetID="42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 additive="repl">
                                        <p:cTn id="183" dur="10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84" dur="10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85" dur="10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>
              <p:cTn id="186" restart="whenNotActive" fill="hold" nodeType="interactiveSeq">
                <p:stCondLst>
                  <p:cond evt="onClick" delay="0">
                    <p:tgtEl>
                      <p:spTgt spid="85"/>
                    </p:tgtEl>
                  </p:cond>
                </p:stCondLst>
                <p:childTnLst>
                  <p:par>
                    <p:cTn id="187" fill="hold">
                      <p:stCondLst>
                        <p:cond evt="onClick" delay="0">
                          <p:tgtEl>
                            <p:spTgt spid="85"/>
                          </p:tgtEl>
                        </p:cond>
                      </p:stCondLst>
                      <p:childTnLst>
                        <p:par>
                          <p:cTn id="188" fill="hold">
                            <p:stCondLst>
                              <p:cond delay="0"/>
                            </p:stCondLst>
                            <p:childTnLst>
                              <p:par>
                                <p:cTn id="189" presetID="42" presetClass="exit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 additive="repl">
                                        <p:cTn id="190" dur="10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  <p:anim calcmode="lin" valueType="num">
                                      <p:cBhvr additive="repl">
                                        <p:cTn id="191" dur="1000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92" dur="1000"/>
                                        <p:tgtEl>
                                          <p:spTgt spid="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19</Words>
  <Application>Microsoft Office PowerPoint</Application>
  <PresentationFormat>Breitbild</PresentationFormat>
  <Paragraphs>19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/>
  <dc:creator>piale</dc:creator>
  <dc:description/>
  <cp:lastModifiedBy>flix naumann</cp:lastModifiedBy>
  <cp:revision>8</cp:revision>
  <dcterms:created xsi:type="dcterms:W3CDTF">2019-09-09T12:38:26Z</dcterms:created>
  <dcterms:modified xsi:type="dcterms:W3CDTF">2020-11-17T10:45:52Z</dcterms:modified>
  <dc:language>de-DE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Breitbild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1</vt:i4>
  </property>
</Properties>
</file>