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59" r:id="rId8"/>
    <p:sldId id="257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4568B6-1532-48CC-A158-8AAD9AEC8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674341C-EAD1-43E5-B43C-1277E6F60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F092A9-4885-4D06-9788-74FA11C29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D8E987-3213-4A84-9432-82E1BC183C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89A44E-F1A6-4C1C-AC3D-FF5B16568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299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208F36-DD94-4CC4-818A-5FFBDAB3B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2749B15-3693-451D-A072-8B0EAB37ED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5444F0A-715E-4009-893F-0392E9D6F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666FF75-D01E-428B-997F-BEC8A29BA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CDFFB6-84CE-4C56-B5C8-E8E5D19FF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985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8A36EF-418C-404C-BF07-D3D420B4C0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455D85A-48C6-41CD-A043-824C72258F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41E4BF-B612-4363-BFBC-2F0B6332A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1D091D-5689-456C-8BE4-2869F3739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F54092C-ACB6-4A49-AD9B-51B965C35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45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60985A-8EF8-4B22-8D60-7CC0E918A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CD4E36-0F48-4F16-892B-10BBAF32D7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335C9A2-95AE-40D5-B171-AF0AEDA2B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1DA6E-2C25-4F93-828A-22E8C8ACA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64FECA-FC66-444A-B9C6-20F5331A1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528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723439-10F4-4C9D-8AB1-3F4A08E4E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73B8773-2416-4E4A-BCE9-BC1ED1746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934B9F-1066-4ECC-BFCE-D9E98F7D3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E91F0AD-6139-4E75-BFBA-334106E26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C0CA4B-AEBB-4D66-A276-532BCBB5B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698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F3B8BB-AAD7-4BC0-8B7A-E92603EFF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13DEEB-D192-49D0-911A-7CFA88F2CC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47DD2A7-51D1-42E9-9196-7AFEE5D25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41E3EBA-8E0D-4C63-8EEE-9178B3FD0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CCF3CC8-034E-480A-A4FC-890E407529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3294FFD-9330-478C-BAD1-45BC89F2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87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098B9-FEE8-460E-9BD4-570F2EDB6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F459BF-8C6E-4A35-AA97-EF428B242D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019A9D8-38C9-4A13-B5E0-25443373E0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B6E21A4-97BC-4E9C-966F-C4E2160CC82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023C87C-E406-4280-937E-38CF8743AC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7D6CAC5-FA2B-4F95-82DF-7E4C2EE16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A8ECE1B-5F79-4CC0-AF11-51FF41018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AE792C7-0F11-4247-85C3-F504D794D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4468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EFB75-1932-4BDB-AAB0-5E5791468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DF0DB2A-C3E2-4CD2-9B33-1D3A154CE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3D201BC-65D3-4FBB-B0C2-953DB8F42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3C9A656-CE16-4D03-8979-1C35DD1B1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6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4FCF82B-4C19-4548-B56D-1C85D6534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E651678-1CD5-42C2-A495-C1003F1DF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44B18E-3E00-4F4E-A55F-BD8B3B266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90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37823E-60D2-4324-A739-6EFA0FAB0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1061BE-093A-4B45-8F96-F214F9103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59536C-6ED4-469A-93FA-6BE8A6336D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D915F7-0119-428A-BDCC-DF2FE37B2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1688E5-143E-4B5E-820F-C33B28CE6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5F8BC41-8709-471D-9DDC-C2B7C018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434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483BB8-95B3-4C22-85A9-2ECE37AA4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91B3DEE-9358-4161-A23B-5942237999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30F4D2B-3644-4473-A80E-8401E5F2B5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48D4B7-6BCF-4FF2-B0E1-6C284020A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8798A9-10F1-482A-BB84-91D4747A4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3EFF62-A1D7-4FBC-A07E-224C91A55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35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E647EE9-47BE-47A5-ACF2-BF0B92853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3BBF985-BEDE-434A-9008-64D83FB4B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4C2FF6-015E-4942-823B-9BBEBE9B16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78B95-B2FB-4671-9CA1-EEBA0D95D803}" type="datetimeFigureOut">
              <a:rPr lang="de-DE" smtClean="0"/>
              <a:t>25.02.21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774FF5-65AE-49A0-BBA1-921E30CA76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320D2D-B5F2-4EDA-9592-892CEF9F57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EDB76-FE36-4A1D-98CC-D7A5EC1A04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709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824222" y="2294972"/>
            <a:ext cx="8277721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5400" b="1" dirty="0"/>
              <a:t>Quiz</a:t>
            </a:r>
            <a:r>
              <a:rPr lang="de-DE" sz="4400" dirty="0"/>
              <a:t> über Eure Kenntnisse zu den Themen Bundestagswahlen und Bundestag</a:t>
            </a:r>
          </a:p>
        </p:txBody>
      </p:sp>
    </p:spTree>
    <p:extLst>
      <p:ext uri="{BB962C8B-B14F-4D97-AF65-F5344CB8AC3E}">
        <p14:creationId xmlns:p14="http://schemas.microsoft.com/office/powerpoint/2010/main" val="388739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4850" y="1362244"/>
            <a:ext cx="827772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Bei den Wahlen zum Bundestag hat man </a:t>
            </a:r>
          </a:p>
          <a:p>
            <a:pPr algn="ctr"/>
            <a:r>
              <a:rPr lang="de-DE" sz="3400" dirty="0">
                <a:solidFill>
                  <a:srgbClr val="FF0000"/>
                </a:solidFill>
              </a:rPr>
              <a:t>. . . </a:t>
            </a:r>
            <a:r>
              <a:rPr lang="de-DE" sz="3400" dirty="0"/>
              <a:t>Stimmen</a:t>
            </a:r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drei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eine 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zwei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vier</a:t>
            </a:r>
          </a:p>
        </p:txBody>
      </p:sp>
    </p:spTree>
    <p:extLst>
      <p:ext uri="{BB962C8B-B14F-4D97-AF65-F5344CB8AC3E}">
        <p14:creationId xmlns:p14="http://schemas.microsoft.com/office/powerpoint/2010/main" val="186927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4850" y="1362244"/>
            <a:ext cx="827772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Mit der Erst-Stimme wählt man</a:t>
            </a:r>
            <a:r>
              <a:rPr lang="de-DE" sz="3400" dirty="0">
                <a:solidFill>
                  <a:srgbClr val="FF0000"/>
                </a:solidFill>
              </a:rPr>
              <a:t>. . . </a:t>
            </a:r>
            <a:endParaRPr lang="de-DE" sz="3400" dirty="0"/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eine*</a:t>
            </a:r>
            <a:r>
              <a:rPr lang="de-DE" sz="3400" dirty="0" err="1"/>
              <a:t>n</a:t>
            </a:r>
            <a:r>
              <a:rPr lang="de-DE" sz="3400" dirty="0"/>
              <a:t> Kandidat*in aus dem Wahlkreis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eine Partei aus dem Wahlkreis 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eine Koalition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die*den Bundeskanzler*in</a:t>
            </a:r>
          </a:p>
        </p:txBody>
      </p:sp>
    </p:spTree>
    <p:extLst>
      <p:ext uri="{BB962C8B-B14F-4D97-AF65-F5344CB8AC3E}">
        <p14:creationId xmlns:p14="http://schemas.microsoft.com/office/powerpoint/2010/main" val="287613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4850" y="1362244"/>
            <a:ext cx="827772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Mit der Zweit-Stimme wählt man</a:t>
            </a:r>
            <a:r>
              <a:rPr lang="de-DE" sz="3400" dirty="0">
                <a:solidFill>
                  <a:srgbClr val="FF0000"/>
                </a:solidFill>
              </a:rPr>
              <a:t>. . . </a:t>
            </a:r>
            <a:endParaRPr lang="de-DE" sz="3400" dirty="0"/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eine*</a:t>
            </a:r>
            <a:r>
              <a:rPr lang="de-DE" sz="3400" dirty="0" err="1"/>
              <a:t>n</a:t>
            </a:r>
            <a:r>
              <a:rPr lang="de-DE" sz="3400" dirty="0"/>
              <a:t> Kandidat*in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eine Partei  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eine Koalition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die*den Bundeskanzler*in</a:t>
            </a:r>
          </a:p>
        </p:txBody>
      </p:sp>
    </p:spTree>
    <p:extLst>
      <p:ext uri="{BB962C8B-B14F-4D97-AF65-F5344CB8AC3E}">
        <p14:creationId xmlns:p14="http://schemas.microsoft.com/office/powerpoint/2010/main" val="426564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4850" y="1362244"/>
            <a:ext cx="827772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Die aktuelle Regierung wird gebildet aus einer Koalition von </a:t>
            </a:r>
            <a:r>
              <a:rPr lang="de-DE" sz="3400" dirty="0">
                <a:solidFill>
                  <a:srgbClr val="FF0000"/>
                </a:solidFill>
              </a:rPr>
              <a:t>. . . </a:t>
            </a:r>
            <a:endParaRPr lang="de-DE" sz="3400" dirty="0"/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GRÜNE und FDP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CDU/CSU und GRÜNE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SPD und GRÜNE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CDU/CSU und SPD</a:t>
            </a:r>
          </a:p>
        </p:txBody>
      </p:sp>
    </p:spTree>
    <p:extLst>
      <p:ext uri="{BB962C8B-B14F-4D97-AF65-F5344CB8AC3E}">
        <p14:creationId xmlns:p14="http://schemas.microsoft.com/office/powerpoint/2010/main" val="47698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4850" y="1362244"/>
            <a:ext cx="827772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Die stärkste Oppositionspartei ist aktuell  </a:t>
            </a:r>
            <a:r>
              <a:rPr lang="de-DE" sz="3400" dirty="0">
                <a:solidFill>
                  <a:srgbClr val="FF0000"/>
                </a:solidFill>
              </a:rPr>
              <a:t>. . . </a:t>
            </a:r>
            <a:endParaRPr lang="de-DE" sz="3400" dirty="0"/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GRÜNE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AFD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die LINKE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PIRATEN</a:t>
            </a:r>
          </a:p>
        </p:txBody>
      </p:sp>
    </p:spTree>
    <p:extLst>
      <p:ext uri="{BB962C8B-B14F-4D97-AF65-F5344CB8AC3E}">
        <p14:creationId xmlns:p14="http://schemas.microsoft.com/office/powerpoint/2010/main" val="205871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7139" y="1137003"/>
            <a:ext cx="827772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Im Bundestag bilden die Parteien sog. </a:t>
            </a:r>
          </a:p>
          <a:p>
            <a:pPr algn="ctr"/>
            <a:r>
              <a:rPr lang="de-DE" sz="3400" dirty="0">
                <a:solidFill>
                  <a:srgbClr val="FF0000"/>
                </a:solidFill>
              </a:rPr>
              <a:t>. . .  </a:t>
            </a:r>
            <a:r>
              <a:rPr lang="de-DE" sz="3400" dirty="0"/>
              <a:t>. Diese sorgen z.B. bei Abstimmungen dafür, dass man gemeinsam für oder gegen etwas stimmt. </a:t>
            </a:r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Gruppen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Vereine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Fraktionen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Bündnisse</a:t>
            </a:r>
          </a:p>
        </p:txBody>
      </p:sp>
    </p:spTree>
    <p:extLst>
      <p:ext uri="{BB962C8B-B14F-4D97-AF65-F5344CB8AC3E}">
        <p14:creationId xmlns:p14="http://schemas.microsoft.com/office/powerpoint/2010/main" val="341963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7139" y="1137003"/>
            <a:ext cx="827772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Die nächsten Bundestagswahlen finden im </a:t>
            </a:r>
          </a:p>
          <a:p>
            <a:pPr algn="ctr"/>
            <a:r>
              <a:rPr lang="de-DE" sz="3400" dirty="0">
                <a:solidFill>
                  <a:srgbClr val="FF0000"/>
                </a:solidFill>
              </a:rPr>
              <a:t>. . . </a:t>
            </a:r>
            <a:r>
              <a:rPr lang="de-DE" sz="3400" dirty="0"/>
              <a:t>2021</a:t>
            </a:r>
            <a:r>
              <a:rPr lang="de-DE" sz="3400" dirty="0">
                <a:solidFill>
                  <a:srgbClr val="FF0000"/>
                </a:solidFill>
              </a:rPr>
              <a:t> </a:t>
            </a:r>
            <a:r>
              <a:rPr lang="de-DE" sz="3400" dirty="0"/>
              <a:t>statt.  </a:t>
            </a:r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Herbst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Sommer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Frühling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Winter</a:t>
            </a:r>
          </a:p>
        </p:txBody>
      </p:sp>
    </p:spTree>
    <p:extLst>
      <p:ext uri="{BB962C8B-B14F-4D97-AF65-F5344CB8AC3E}">
        <p14:creationId xmlns:p14="http://schemas.microsoft.com/office/powerpoint/2010/main" val="211745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2447216" y="1460168"/>
            <a:ext cx="751572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400" dirty="0"/>
              <a:t>10 Fragen</a:t>
            </a:r>
          </a:p>
          <a:p>
            <a:endParaRPr lang="de-DE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400" dirty="0"/>
              <a:t>4 Antwortmöglichkeiten, nur eine Antwort ist richtig!</a:t>
            </a:r>
          </a:p>
          <a:p>
            <a:endParaRPr lang="de-DE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400" dirty="0"/>
              <a:t>20 Sekunden pro Frage</a:t>
            </a:r>
          </a:p>
        </p:txBody>
      </p:sp>
    </p:spTree>
    <p:extLst>
      <p:ext uri="{BB962C8B-B14F-4D97-AF65-F5344CB8AC3E}">
        <p14:creationId xmlns:p14="http://schemas.microsoft.com/office/powerpoint/2010/main" val="2398201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2447216" y="1460168"/>
            <a:ext cx="751572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400" dirty="0"/>
              <a:t>Nummeriert jetzt auf einem Zettel die Zahlen 1 - 10</a:t>
            </a:r>
          </a:p>
          <a:p>
            <a:endParaRPr lang="de-DE" sz="44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400" dirty="0"/>
              <a:t>Es reicht, wenn Ihr pro Frage den richtigen Buchstaben notiert </a:t>
            </a:r>
          </a:p>
          <a:p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2387924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824222" y="2294972"/>
            <a:ext cx="82777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dirty="0"/>
              <a:t>Eine Proberunde…</a:t>
            </a:r>
          </a:p>
        </p:txBody>
      </p:sp>
    </p:spTree>
    <p:extLst>
      <p:ext uri="{BB962C8B-B14F-4D97-AF65-F5344CB8AC3E}">
        <p14:creationId xmlns:p14="http://schemas.microsoft.com/office/powerpoint/2010/main" val="234792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4850" y="1362244"/>
            <a:ext cx="827772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Der amtierende Bundestagspräsident heißt:</a:t>
            </a:r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Frank-Walter Steinmeier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Angela Merkel 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Wolfgang Schäuble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Donald Trump</a:t>
            </a:r>
          </a:p>
        </p:txBody>
      </p:sp>
    </p:spTree>
    <p:extLst>
      <p:ext uri="{BB962C8B-B14F-4D97-AF65-F5344CB8AC3E}">
        <p14:creationId xmlns:p14="http://schemas.microsoft.com/office/powerpoint/2010/main" val="118860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824222" y="2294972"/>
            <a:ext cx="827772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400" dirty="0"/>
              <a:t>Alles klar ? </a:t>
            </a:r>
          </a:p>
          <a:p>
            <a:pPr algn="ctr"/>
            <a:r>
              <a:rPr lang="de-DE" sz="4400" dirty="0"/>
              <a:t>Dann kann es losgehen mit Frage 1…</a:t>
            </a:r>
          </a:p>
        </p:txBody>
      </p:sp>
    </p:spTree>
    <p:extLst>
      <p:ext uri="{BB962C8B-B14F-4D97-AF65-F5344CB8AC3E}">
        <p14:creationId xmlns:p14="http://schemas.microsoft.com/office/powerpoint/2010/main" val="199656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4850" y="1362244"/>
            <a:ext cx="827772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Der Deutsche Bundestag ist das Parlament der Bundesrepublik Deutschland. Er befindet sich im </a:t>
            </a:r>
            <a:r>
              <a:rPr lang="de-DE" sz="3400" dirty="0">
                <a:solidFill>
                  <a:srgbClr val="FF0000"/>
                </a:solidFill>
              </a:rPr>
              <a:t>. . .</a:t>
            </a:r>
            <a:r>
              <a:rPr lang="de-DE" sz="3400" dirty="0"/>
              <a:t> in Berlin</a:t>
            </a:r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Bundesratsgebäude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Verfassungsgerichtsgebäude 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Reichstagsgebäude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Kanzleramtsgebäude</a:t>
            </a:r>
          </a:p>
        </p:txBody>
      </p:sp>
    </p:spTree>
    <p:extLst>
      <p:ext uri="{BB962C8B-B14F-4D97-AF65-F5344CB8AC3E}">
        <p14:creationId xmlns:p14="http://schemas.microsoft.com/office/powerpoint/2010/main" val="78627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4850" y="1362244"/>
            <a:ext cx="827772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Die Bürgerinnen und Bürger stimmen alle </a:t>
            </a:r>
          </a:p>
          <a:p>
            <a:pPr algn="ctr"/>
            <a:r>
              <a:rPr lang="de-DE" sz="3400" dirty="0">
                <a:solidFill>
                  <a:srgbClr val="FF0000"/>
                </a:solidFill>
              </a:rPr>
              <a:t>. . . </a:t>
            </a:r>
            <a:r>
              <a:rPr lang="de-DE" sz="3400" dirty="0"/>
              <a:t>Jahre darüber ab, wer ihre Interessen im Bundestag vertreten soll</a:t>
            </a:r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4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5 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3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6</a:t>
            </a:r>
          </a:p>
        </p:txBody>
      </p:sp>
    </p:spTree>
    <p:extLst>
      <p:ext uri="{BB962C8B-B14F-4D97-AF65-F5344CB8AC3E}">
        <p14:creationId xmlns:p14="http://schemas.microsoft.com/office/powerpoint/2010/main" val="2291784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933B0-D894-48A8-A073-80EF3122CC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4178" y="231453"/>
            <a:ext cx="1166076" cy="582351"/>
          </a:xfrm>
          <a:ln>
            <a:solidFill>
              <a:srgbClr val="00B0F0"/>
            </a:solidFill>
            <a:prstDash val="dash"/>
          </a:ln>
        </p:spPr>
        <p:txBody>
          <a:bodyPr>
            <a:normAutofit/>
          </a:bodyPr>
          <a:lstStyle/>
          <a:p>
            <a:r>
              <a:rPr lang="de-DE" sz="3200" dirty="0"/>
              <a:t>20</a:t>
            </a:r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75F671BD-C161-4AE2-8127-5B0DB6FFE939}"/>
              </a:ext>
            </a:extLst>
          </p:cNvPr>
          <p:cNvSpPr txBox="1">
            <a:spLocks/>
          </p:cNvSpPr>
          <p:nvPr/>
        </p:nvSpPr>
        <p:spPr>
          <a:xfrm>
            <a:off x="3667762" y="208905"/>
            <a:ext cx="1219244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19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21AB68AA-FC84-40A5-B7F2-3E2485F92F39}"/>
              </a:ext>
            </a:extLst>
          </p:cNvPr>
          <p:cNvSpPr txBox="1">
            <a:spLocks/>
          </p:cNvSpPr>
          <p:nvPr/>
        </p:nvSpPr>
        <p:spPr>
          <a:xfrm>
            <a:off x="5380674" y="231453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18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D7280841-08F4-4BBD-A86D-A4F56B8E57D9}"/>
              </a:ext>
            </a:extLst>
          </p:cNvPr>
          <p:cNvSpPr txBox="1">
            <a:spLocks/>
          </p:cNvSpPr>
          <p:nvPr/>
        </p:nvSpPr>
        <p:spPr>
          <a:xfrm>
            <a:off x="7093586" y="217166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17</a:t>
            </a:r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5D324BF0-CA3E-441B-8870-37DBAE8A4945}"/>
              </a:ext>
            </a:extLst>
          </p:cNvPr>
          <p:cNvSpPr txBox="1">
            <a:spLocks/>
          </p:cNvSpPr>
          <p:nvPr/>
        </p:nvSpPr>
        <p:spPr>
          <a:xfrm>
            <a:off x="8806498" y="208905"/>
            <a:ext cx="1219245" cy="58235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16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18A03067-4CFC-4EA6-AF64-D0F561FBC4B2}"/>
              </a:ext>
            </a:extLst>
          </p:cNvPr>
          <p:cNvSpPr txBox="1">
            <a:spLocks/>
          </p:cNvSpPr>
          <p:nvPr/>
        </p:nvSpPr>
        <p:spPr>
          <a:xfrm>
            <a:off x="10812915" y="51849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15</a:t>
            </a: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7A719D-DC34-4C85-8041-5DC923D4E8B2}"/>
              </a:ext>
            </a:extLst>
          </p:cNvPr>
          <p:cNvSpPr txBox="1">
            <a:spLocks/>
          </p:cNvSpPr>
          <p:nvPr/>
        </p:nvSpPr>
        <p:spPr>
          <a:xfrm>
            <a:off x="10812915" y="1736903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14</a:t>
            </a:r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576083B-7FFF-4937-8E1F-B8B704715A08}"/>
              </a:ext>
            </a:extLst>
          </p:cNvPr>
          <p:cNvSpPr txBox="1">
            <a:spLocks/>
          </p:cNvSpPr>
          <p:nvPr/>
        </p:nvSpPr>
        <p:spPr>
          <a:xfrm>
            <a:off x="10812915" y="2955308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13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57B49FD8-D130-4637-9A56-E9A316E10A11}"/>
              </a:ext>
            </a:extLst>
          </p:cNvPr>
          <p:cNvSpPr txBox="1">
            <a:spLocks/>
          </p:cNvSpPr>
          <p:nvPr/>
        </p:nvSpPr>
        <p:spPr>
          <a:xfrm>
            <a:off x="10812915" y="4179115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12</a:t>
            </a:r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44FA6A37-405D-4D12-8FEC-4FF80BA5F56C}"/>
              </a:ext>
            </a:extLst>
          </p:cNvPr>
          <p:cNvSpPr txBox="1">
            <a:spLocks/>
          </p:cNvSpPr>
          <p:nvPr/>
        </p:nvSpPr>
        <p:spPr>
          <a:xfrm>
            <a:off x="10812915" y="5407529"/>
            <a:ext cx="1113290" cy="582352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11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823FDF7B-C444-4706-A8DB-7FE1ED6584A3}"/>
              </a:ext>
            </a:extLst>
          </p:cNvPr>
          <p:cNvSpPr txBox="1">
            <a:spLocks/>
          </p:cNvSpPr>
          <p:nvPr/>
        </p:nvSpPr>
        <p:spPr>
          <a:xfrm>
            <a:off x="2041526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6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3A30EFBE-14F0-43CC-B07D-E5BA4D002CBF}"/>
              </a:ext>
            </a:extLst>
          </p:cNvPr>
          <p:cNvSpPr txBox="1">
            <a:spLocks/>
          </p:cNvSpPr>
          <p:nvPr/>
        </p:nvSpPr>
        <p:spPr>
          <a:xfrm>
            <a:off x="3754438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7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01C855BD-47B8-4AFD-A129-3883345FB350}"/>
              </a:ext>
            </a:extLst>
          </p:cNvPr>
          <p:cNvSpPr txBox="1">
            <a:spLocks/>
          </p:cNvSpPr>
          <p:nvPr/>
        </p:nvSpPr>
        <p:spPr>
          <a:xfrm>
            <a:off x="5467350" y="6052456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8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41DCAA1F-30FB-45E9-A9CC-1549C09AE592}"/>
              </a:ext>
            </a:extLst>
          </p:cNvPr>
          <p:cNvSpPr txBox="1">
            <a:spLocks/>
          </p:cNvSpPr>
          <p:nvPr/>
        </p:nvSpPr>
        <p:spPr>
          <a:xfrm>
            <a:off x="7180262" y="6038169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9</a:t>
            </a:r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66C64478-0B9D-4920-B9C7-6C7F9942C996}"/>
              </a:ext>
            </a:extLst>
          </p:cNvPr>
          <p:cNvSpPr txBox="1">
            <a:spLocks/>
          </p:cNvSpPr>
          <p:nvPr/>
        </p:nvSpPr>
        <p:spPr>
          <a:xfrm>
            <a:off x="8893174" y="6029908"/>
            <a:ext cx="1208769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10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DBE297B1-E499-4486-B376-7B768388B398}"/>
              </a:ext>
            </a:extLst>
          </p:cNvPr>
          <p:cNvSpPr txBox="1">
            <a:spLocks/>
          </p:cNvSpPr>
          <p:nvPr/>
        </p:nvSpPr>
        <p:spPr>
          <a:xfrm>
            <a:off x="328614" y="64784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1</a:t>
            </a:r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83D64427-C0FA-4BA5-A000-3CBEF88D2F45}"/>
              </a:ext>
            </a:extLst>
          </p:cNvPr>
          <p:cNvSpPr txBox="1">
            <a:spLocks/>
          </p:cNvSpPr>
          <p:nvPr/>
        </p:nvSpPr>
        <p:spPr>
          <a:xfrm>
            <a:off x="328614" y="1866253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2</a:t>
            </a:r>
          </a:p>
        </p:txBody>
      </p:sp>
      <p:sp>
        <p:nvSpPr>
          <p:cNvPr id="23" name="Titel 1">
            <a:extLst>
              <a:ext uri="{FF2B5EF4-FFF2-40B4-BE49-F238E27FC236}">
                <a16:creationId xmlns:a16="http://schemas.microsoft.com/office/drawing/2014/main" id="{85B55E4E-BC20-4BDE-9878-B92A2714443C}"/>
              </a:ext>
            </a:extLst>
          </p:cNvPr>
          <p:cNvSpPr txBox="1">
            <a:spLocks/>
          </p:cNvSpPr>
          <p:nvPr/>
        </p:nvSpPr>
        <p:spPr>
          <a:xfrm>
            <a:off x="328614" y="3084658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3</a:t>
            </a:r>
          </a:p>
        </p:txBody>
      </p:sp>
      <p:sp>
        <p:nvSpPr>
          <p:cNvPr id="25" name="Titel 1">
            <a:extLst>
              <a:ext uri="{FF2B5EF4-FFF2-40B4-BE49-F238E27FC236}">
                <a16:creationId xmlns:a16="http://schemas.microsoft.com/office/drawing/2014/main" id="{FBF527C4-B81F-41EC-8FFD-EEFA6CF3EDB2}"/>
              </a:ext>
            </a:extLst>
          </p:cNvPr>
          <p:cNvSpPr txBox="1">
            <a:spLocks/>
          </p:cNvSpPr>
          <p:nvPr/>
        </p:nvSpPr>
        <p:spPr>
          <a:xfrm>
            <a:off x="328614" y="4308465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4</a:t>
            </a:r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F22A898D-9726-46B0-8806-5B64D06BDA96}"/>
              </a:ext>
            </a:extLst>
          </p:cNvPr>
          <p:cNvSpPr txBox="1">
            <a:spLocks/>
          </p:cNvSpPr>
          <p:nvPr/>
        </p:nvSpPr>
        <p:spPr>
          <a:xfrm>
            <a:off x="328614" y="5536879"/>
            <a:ext cx="1041897" cy="574091"/>
          </a:xfrm>
          <a:prstGeom prst="rect">
            <a:avLst/>
          </a:prstGeom>
          <a:ln>
            <a:solidFill>
              <a:srgbClr val="00B0F0"/>
            </a:solidFill>
            <a:prstDash val="dash"/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/>
              <a:t>5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917ED3C-F335-4F55-9A72-7A9ABA53205A}"/>
              </a:ext>
            </a:extLst>
          </p:cNvPr>
          <p:cNvSpPr txBox="1"/>
          <p:nvPr/>
        </p:nvSpPr>
        <p:spPr>
          <a:xfrm>
            <a:off x="1954850" y="1362244"/>
            <a:ext cx="827772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dirty="0"/>
              <a:t>Die Wahl findet in der Regel an einem </a:t>
            </a:r>
          </a:p>
          <a:p>
            <a:pPr algn="ctr"/>
            <a:r>
              <a:rPr lang="de-DE" sz="3400" dirty="0">
                <a:solidFill>
                  <a:srgbClr val="FF0000"/>
                </a:solidFill>
              </a:rPr>
              <a:t>. . . </a:t>
            </a:r>
            <a:r>
              <a:rPr lang="de-DE" sz="3400" dirty="0"/>
              <a:t>statt</a:t>
            </a:r>
          </a:p>
          <a:p>
            <a:pPr algn="ctr"/>
            <a:endParaRPr lang="de-DE" sz="3400" dirty="0"/>
          </a:p>
          <a:p>
            <a:pPr marL="342900" indent="-342900" algn="ctr">
              <a:buAutoNum type="alphaLcParenR"/>
            </a:pPr>
            <a:r>
              <a:rPr lang="de-DE" sz="3400" dirty="0"/>
              <a:t> Samstag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Mittwoch 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Montag</a:t>
            </a:r>
          </a:p>
          <a:p>
            <a:pPr marL="342900" indent="-342900" algn="ctr">
              <a:buAutoNum type="alphaLcParenR"/>
            </a:pPr>
            <a:r>
              <a:rPr lang="de-DE" sz="3400" dirty="0"/>
              <a:t> Sonntag</a:t>
            </a:r>
          </a:p>
        </p:txBody>
      </p:sp>
    </p:spTree>
    <p:extLst>
      <p:ext uri="{BB962C8B-B14F-4D97-AF65-F5344CB8AC3E}">
        <p14:creationId xmlns:p14="http://schemas.microsoft.com/office/powerpoint/2010/main" val="128631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5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5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4500"/>
                            </p:stCondLst>
                            <p:childTnLst>
                              <p:par>
                                <p:cTn id="5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0"/>
                            </p:stCondLst>
                            <p:childTnLst>
                              <p:par>
                                <p:cTn id="5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7500"/>
                            </p:stCondLst>
                            <p:childTnLst>
                              <p:par>
                                <p:cTn id="6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500"/>
                            </p:stCondLst>
                            <p:childTnLst>
                              <p:par>
                                <p:cTn id="6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3" grpId="0" animBg="1"/>
      <p:bldP spid="25" grpId="0" animBg="1"/>
      <p:bldP spid="27" grpId="0" animBg="1"/>
      <p:bldP spid="28" grpId="0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659</Words>
  <Application>Microsoft Macintosh PowerPoint</Application>
  <PresentationFormat>Breitbild</PresentationFormat>
  <Paragraphs>403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</vt:lpstr>
      <vt:lpstr>20</vt:lpstr>
      <vt:lpstr>20</vt:lpstr>
      <vt:lpstr>20</vt:lpstr>
      <vt:lpstr>20</vt:lpstr>
      <vt:lpstr>20</vt:lpstr>
      <vt:lpstr>20</vt:lpstr>
      <vt:lpstr>20</vt:lpstr>
      <vt:lpstr>20</vt:lpstr>
      <vt:lpstr>20</vt:lpstr>
      <vt:lpstr>20</vt:lpstr>
      <vt:lpstr>20</vt:lpstr>
      <vt:lpstr>20</vt:lpstr>
      <vt:lpstr>20</vt:lpstr>
      <vt:lpstr>20</vt:lpstr>
      <vt:lpstr>20</vt:lpstr>
      <vt:lpstr>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</dc:title>
  <dc:creator>flix naumann</dc:creator>
  <cp:lastModifiedBy>Microsoft Office User</cp:lastModifiedBy>
  <cp:revision>18</cp:revision>
  <dcterms:created xsi:type="dcterms:W3CDTF">2020-10-19T09:22:30Z</dcterms:created>
  <dcterms:modified xsi:type="dcterms:W3CDTF">2021-02-25T11:47:27Z</dcterms:modified>
</cp:coreProperties>
</file>