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en-US" sz="6000" spc="-1" strike="noStrike">
                <a:solidFill>
                  <a:srgbClr val="000000"/>
                </a:solidFill>
                <a:latin typeface="Calibri Light"/>
              </a:rPr>
              <a:t>Mastertitelformat bearbeiten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09030B62-C90A-400B-898F-5F933049DCA2}" type="datetime">
              <a:rPr b="0" lang="de-DE" sz="1200" spc="-1" strike="noStrike">
                <a:solidFill>
                  <a:srgbClr val="8b8b8b"/>
                </a:solidFill>
                <a:latin typeface="Calibri"/>
              </a:rPr>
              <a:t>19.10.20</a:t>
            </a:fld>
            <a:endParaRPr b="0" lang="de-DE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de-DE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C073D1D2-E059-4C85-84DB-D18045C15222}" type="slidenum">
              <a:rPr b="0" lang="de-DE" sz="1200" spc="-1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 b="0" lang="de-DE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32524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1" name="Group 2"/>
          <p:cNvGrpSpPr/>
          <p:nvPr/>
        </p:nvGrpSpPr>
        <p:grpSpPr>
          <a:xfrm>
            <a:off x="2325240" y="722880"/>
            <a:ext cx="1680480" cy="1680480"/>
            <a:chOff x="2325240" y="722880"/>
            <a:chExt cx="1680480" cy="1680480"/>
          </a:xfrm>
        </p:grpSpPr>
        <p:sp>
          <p:nvSpPr>
            <p:cNvPr id="42" name="CustomShape 3"/>
            <p:cNvSpPr/>
            <p:nvPr/>
          </p:nvSpPr>
          <p:spPr>
            <a:xfrm>
              <a:off x="232524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3" name="CustomShape 4"/>
            <p:cNvSpPr/>
            <p:nvPr/>
          </p:nvSpPr>
          <p:spPr>
            <a:xfrm>
              <a:off x="2451960" y="1378440"/>
              <a:ext cx="14266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Kontrolle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44" name="CustomShape 5"/>
          <p:cNvSpPr/>
          <p:nvPr/>
        </p:nvSpPr>
        <p:spPr>
          <a:xfrm>
            <a:off x="426276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5" name="Group 6"/>
          <p:cNvGrpSpPr/>
          <p:nvPr/>
        </p:nvGrpSpPr>
        <p:grpSpPr>
          <a:xfrm>
            <a:off x="4262760" y="722880"/>
            <a:ext cx="1680480" cy="1680480"/>
            <a:chOff x="4262760" y="722880"/>
            <a:chExt cx="1680480" cy="1680480"/>
          </a:xfrm>
        </p:grpSpPr>
        <p:sp>
          <p:nvSpPr>
            <p:cNvPr id="46" name="CustomShape 7"/>
            <p:cNvSpPr/>
            <p:nvPr/>
          </p:nvSpPr>
          <p:spPr>
            <a:xfrm>
              <a:off x="426276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CustomShape 8"/>
            <p:cNvSpPr/>
            <p:nvPr/>
          </p:nvSpPr>
          <p:spPr>
            <a:xfrm>
              <a:off x="4609080" y="1366560"/>
              <a:ext cx="1147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Koalition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48" name="CustomShape 9"/>
          <p:cNvSpPr/>
          <p:nvPr/>
        </p:nvSpPr>
        <p:spPr>
          <a:xfrm>
            <a:off x="620064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9" name="Group 10"/>
          <p:cNvGrpSpPr/>
          <p:nvPr/>
        </p:nvGrpSpPr>
        <p:grpSpPr>
          <a:xfrm>
            <a:off x="6200640" y="722880"/>
            <a:ext cx="1680480" cy="1680480"/>
            <a:chOff x="6200640" y="722880"/>
            <a:chExt cx="1680480" cy="1680480"/>
          </a:xfrm>
        </p:grpSpPr>
        <p:sp>
          <p:nvSpPr>
            <p:cNvPr id="50" name="CustomShape 11"/>
            <p:cNvSpPr/>
            <p:nvPr/>
          </p:nvSpPr>
          <p:spPr>
            <a:xfrm>
              <a:off x="620064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CustomShape 12"/>
            <p:cNvSpPr/>
            <p:nvPr/>
          </p:nvSpPr>
          <p:spPr>
            <a:xfrm>
              <a:off x="6440400" y="1370880"/>
              <a:ext cx="1309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Opposition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52" name="CustomShape 13"/>
          <p:cNvSpPr/>
          <p:nvPr/>
        </p:nvSpPr>
        <p:spPr>
          <a:xfrm>
            <a:off x="813816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3" name="Group 14"/>
          <p:cNvGrpSpPr/>
          <p:nvPr/>
        </p:nvGrpSpPr>
        <p:grpSpPr>
          <a:xfrm>
            <a:off x="8138160" y="722880"/>
            <a:ext cx="1680480" cy="1680480"/>
            <a:chOff x="8138160" y="722880"/>
            <a:chExt cx="1680480" cy="1680480"/>
          </a:xfrm>
        </p:grpSpPr>
        <p:sp>
          <p:nvSpPr>
            <p:cNvPr id="54" name="CustomShape 15"/>
            <p:cNvSpPr/>
            <p:nvPr/>
          </p:nvSpPr>
          <p:spPr>
            <a:xfrm>
              <a:off x="813816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" name="CustomShape 16"/>
            <p:cNvSpPr/>
            <p:nvPr/>
          </p:nvSpPr>
          <p:spPr>
            <a:xfrm>
              <a:off x="8394120" y="1366560"/>
              <a:ext cx="1345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Regierung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56" name="CustomShape 17"/>
          <p:cNvSpPr/>
          <p:nvPr/>
        </p:nvSpPr>
        <p:spPr>
          <a:xfrm>
            <a:off x="232524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7" name="Group 18"/>
          <p:cNvGrpSpPr/>
          <p:nvPr/>
        </p:nvGrpSpPr>
        <p:grpSpPr>
          <a:xfrm>
            <a:off x="2325240" y="2547360"/>
            <a:ext cx="1680480" cy="1680480"/>
            <a:chOff x="2325240" y="2547360"/>
            <a:chExt cx="1680480" cy="1680480"/>
          </a:xfrm>
        </p:grpSpPr>
        <p:sp>
          <p:nvSpPr>
            <p:cNvPr id="58" name="CustomShape 19"/>
            <p:cNvSpPr/>
            <p:nvPr/>
          </p:nvSpPr>
          <p:spPr>
            <a:xfrm>
              <a:off x="232524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" name="CustomShape 20"/>
            <p:cNvSpPr/>
            <p:nvPr/>
          </p:nvSpPr>
          <p:spPr>
            <a:xfrm>
              <a:off x="2451960" y="3202920"/>
              <a:ext cx="14266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Kontrolle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60" name="CustomShape 21"/>
          <p:cNvSpPr/>
          <p:nvPr/>
        </p:nvSpPr>
        <p:spPr>
          <a:xfrm>
            <a:off x="426276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1" name="Group 22"/>
          <p:cNvGrpSpPr/>
          <p:nvPr/>
        </p:nvGrpSpPr>
        <p:grpSpPr>
          <a:xfrm>
            <a:off x="4262760" y="2547360"/>
            <a:ext cx="1680480" cy="1680480"/>
            <a:chOff x="4262760" y="2547360"/>
            <a:chExt cx="1680480" cy="1680480"/>
          </a:xfrm>
        </p:grpSpPr>
        <p:sp>
          <p:nvSpPr>
            <p:cNvPr id="62" name="CustomShape 23"/>
            <p:cNvSpPr/>
            <p:nvPr/>
          </p:nvSpPr>
          <p:spPr>
            <a:xfrm>
              <a:off x="426276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3" name="CustomShape 24"/>
            <p:cNvSpPr/>
            <p:nvPr/>
          </p:nvSpPr>
          <p:spPr>
            <a:xfrm>
              <a:off x="4451400" y="3202920"/>
              <a:ext cx="13647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Opposition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64" name="CustomShape 25"/>
          <p:cNvSpPr/>
          <p:nvPr/>
        </p:nvSpPr>
        <p:spPr>
          <a:xfrm>
            <a:off x="620064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5" name="Group 26"/>
          <p:cNvGrpSpPr/>
          <p:nvPr/>
        </p:nvGrpSpPr>
        <p:grpSpPr>
          <a:xfrm>
            <a:off x="6200640" y="2547360"/>
            <a:ext cx="1680480" cy="1680480"/>
            <a:chOff x="6200640" y="2547360"/>
            <a:chExt cx="1680480" cy="1680480"/>
          </a:xfrm>
        </p:grpSpPr>
        <p:sp>
          <p:nvSpPr>
            <p:cNvPr id="66" name="CustomShape 27"/>
            <p:cNvSpPr/>
            <p:nvPr/>
          </p:nvSpPr>
          <p:spPr>
            <a:xfrm>
              <a:off x="620064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7" name="CustomShape 28"/>
            <p:cNvSpPr/>
            <p:nvPr/>
          </p:nvSpPr>
          <p:spPr>
            <a:xfrm>
              <a:off x="6200640" y="3167280"/>
              <a:ext cx="16804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Gesetzgebung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68" name="CustomShape 29"/>
          <p:cNvSpPr/>
          <p:nvPr/>
        </p:nvSpPr>
        <p:spPr>
          <a:xfrm>
            <a:off x="813816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9" name="Group 30"/>
          <p:cNvGrpSpPr/>
          <p:nvPr/>
        </p:nvGrpSpPr>
        <p:grpSpPr>
          <a:xfrm>
            <a:off x="8138160" y="2547360"/>
            <a:ext cx="1699920" cy="1680480"/>
            <a:chOff x="8138160" y="2547360"/>
            <a:chExt cx="1699920" cy="1680480"/>
          </a:xfrm>
        </p:grpSpPr>
        <p:sp>
          <p:nvSpPr>
            <p:cNvPr id="70" name="CustomShape 31"/>
            <p:cNvSpPr/>
            <p:nvPr/>
          </p:nvSpPr>
          <p:spPr>
            <a:xfrm>
              <a:off x="813816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1" name="CustomShape 32"/>
            <p:cNvSpPr/>
            <p:nvPr/>
          </p:nvSpPr>
          <p:spPr>
            <a:xfrm>
              <a:off x="8157600" y="3179520"/>
              <a:ext cx="16804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Gesetzgebung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72" name="CustomShape 33"/>
          <p:cNvSpPr/>
          <p:nvPr/>
        </p:nvSpPr>
        <p:spPr>
          <a:xfrm>
            <a:off x="232524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3" name="Group 34"/>
          <p:cNvGrpSpPr/>
          <p:nvPr/>
        </p:nvGrpSpPr>
        <p:grpSpPr>
          <a:xfrm>
            <a:off x="2325240" y="4371840"/>
            <a:ext cx="1680480" cy="1680480"/>
            <a:chOff x="2325240" y="4371840"/>
            <a:chExt cx="1680480" cy="1680480"/>
          </a:xfrm>
        </p:grpSpPr>
        <p:sp>
          <p:nvSpPr>
            <p:cNvPr id="74" name="CustomShape 35"/>
            <p:cNvSpPr/>
            <p:nvPr/>
          </p:nvSpPr>
          <p:spPr>
            <a:xfrm>
              <a:off x="232524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5" name="CustomShape 36"/>
            <p:cNvSpPr/>
            <p:nvPr/>
          </p:nvSpPr>
          <p:spPr>
            <a:xfrm>
              <a:off x="2550600" y="5027400"/>
              <a:ext cx="12448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Fraktion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76" name="CustomShape 37"/>
          <p:cNvSpPr/>
          <p:nvPr/>
        </p:nvSpPr>
        <p:spPr>
          <a:xfrm>
            <a:off x="426276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7" name="Group 38"/>
          <p:cNvGrpSpPr/>
          <p:nvPr/>
        </p:nvGrpSpPr>
        <p:grpSpPr>
          <a:xfrm>
            <a:off x="4262760" y="4371840"/>
            <a:ext cx="1680480" cy="1680480"/>
            <a:chOff x="4262760" y="4371840"/>
            <a:chExt cx="1680480" cy="1680480"/>
          </a:xfrm>
        </p:grpSpPr>
        <p:sp>
          <p:nvSpPr>
            <p:cNvPr id="78" name="CustomShape 39"/>
            <p:cNvSpPr/>
            <p:nvPr/>
          </p:nvSpPr>
          <p:spPr>
            <a:xfrm>
              <a:off x="426276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9" name="CustomShape 40"/>
            <p:cNvSpPr/>
            <p:nvPr/>
          </p:nvSpPr>
          <p:spPr>
            <a:xfrm>
              <a:off x="4511520" y="5027400"/>
              <a:ext cx="12448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Fraktion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80" name="CustomShape 41"/>
          <p:cNvSpPr/>
          <p:nvPr/>
        </p:nvSpPr>
        <p:spPr>
          <a:xfrm>
            <a:off x="620064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1" name="Group 42"/>
          <p:cNvGrpSpPr/>
          <p:nvPr/>
        </p:nvGrpSpPr>
        <p:grpSpPr>
          <a:xfrm>
            <a:off x="6200640" y="4371840"/>
            <a:ext cx="1680480" cy="1680480"/>
            <a:chOff x="6200640" y="4371840"/>
            <a:chExt cx="1680480" cy="1680480"/>
          </a:xfrm>
        </p:grpSpPr>
        <p:sp>
          <p:nvSpPr>
            <p:cNvPr id="82" name="CustomShape 43"/>
            <p:cNvSpPr/>
            <p:nvPr/>
          </p:nvSpPr>
          <p:spPr>
            <a:xfrm>
              <a:off x="620064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" name="CustomShape 44"/>
            <p:cNvSpPr/>
            <p:nvPr/>
          </p:nvSpPr>
          <p:spPr>
            <a:xfrm>
              <a:off x="6558480" y="5027400"/>
              <a:ext cx="11271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Koalition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84" name="CustomShape 45"/>
          <p:cNvSpPr/>
          <p:nvPr/>
        </p:nvSpPr>
        <p:spPr>
          <a:xfrm>
            <a:off x="813816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5" name="Group 46"/>
          <p:cNvGrpSpPr/>
          <p:nvPr/>
        </p:nvGrpSpPr>
        <p:grpSpPr>
          <a:xfrm>
            <a:off x="8138160" y="4371840"/>
            <a:ext cx="1680480" cy="1680480"/>
            <a:chOff x="8138160" y="4371840"/>
            <a:chExt cx="1680480" cy="1680480"/>
          </a:xfrm>
        </p:grpSpPr>
        <p:sp>
          <p:nvSpPr>
            <p:cNvPr id="86" name="CustomShape 47"/>
            <p:cNvSpPr/>
            <p:nvPr/>
          </p:nvSpPr>
          <p:spPr>
            <a:xfrm>
              <a:off x="813816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7" name="CustomShape 48"/>
            <p:cNvSpPr/>
            <p:nvPr/>
          </p:nvSpPr>
          <p:spPr>
            <a:xfrm>
              <a:off x="8394120" y="5027400"/>
              <a:ext cx="12448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de-DE" sz="1800" spc="-1" strike="noStrike">
                  <a:solidFill>
                    <a:srgbClr val="ffffff"/>
                  </a:solidFill>
                  <a:latin typeface="Arial"/>
                </a:rPr>
                <a:t>Regierung</a:t>
              </a:r>
              <a:endParaRPr b="0" lang="de-DE" sz="1800" spc="-1" strike="noStrike">
                <a:latin typeface="Arial"/>
              </a:endParaRPr>
            </a:p>
          </p:txBody>
        </p:sp>
      </p:grpSp>
      <p:sp>
        <p:nvSpPr>
          <p:cNvPr id="88" name="CustomShape 49"/>
          <p:cNvSpPr/>
          <p:nvPr/>
        </p:nvSpPr>
        <p:spPr>
          <a:xfrm>
            <a:off x="2979720" y="1659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A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89" name="CustomShape 50"/>
          <p:cNvSpPr/>
          <p:nvPr/>
        </p:nvSpPr>
        <p:spPr>
          <a:xfrm>
            <a:off x="4917600" y="1659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B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0" name="CustomShape 51"/>
          <p:cNvSpPr/>
          <p:nvPr/>
        </p:nvSpPr>
        <p:spPr>
          <a:xfrm>
            <a:off x="6843960" y="1893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C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1" name="CustomShape 52"/>
          <p:cNvSpPr/>
          <p:nvPr/>
        </p:nvSpPr>
        <p:spPr>
          <a:xfrm>
            <a:off x="8831160" y="2433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D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2" name="CustomShape 53"/>
          <p:cNvSpPr/>
          <p:nvPr/>
        </p:nvSpPr>
        <p:spPr>
          <a:xfrm>
            <a:off x="1821960" y="128628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3" name="CustomShape 54"/>
          <p:cNvSpPr/>
          <p:nvPr/>
        </p:nvSpPr>
        <p:spPr>
          <a:xfrm>
            <a:off x="1839600" y="31107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94" name="CustomShape 55"/>
          <p:cNvSpPr/>
          <p:nvPr/>
        </p:nvSpPr>
        <p:spPr>
          <a:xfrm>
            <a:off x="1792080" y="493524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restart="whenNotActive" nodeType="interactiveSeq" fill="hold">
                <p:stCondLst>
                  <p:cond delay="0" evt="onClick">
                    <p:tgtEl>
                      <p:spTgt spid="40"/>
                    </p:tgtEl>
                  </p:cond>
                </p:stCondLst>
                <p:childTnLst>
                  <p:par>
                    <p:cTn id="3" fill="hold">
                      <p:stCondLst>
                        <p:cond delay="0" evt="onClick">
                          <p:tgtEl>
                            <p:spTgt spid="40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0" restart="whenNotActive" nodeType="interactiveSeq" fill="hold">
                <p:stCondLst>
                  <p:cond delay="0" evt="onClick">
                    <p:tgtEl>
                      <p:spTgt spid="41"/>
                    </p:tgtEl>
                  </p:cond>
                </p:stCondLst>
                <p:childTnLst>
                  <p:par>
                    <p:cTn id="11" fill="hold">
                      <p:stCondLst>
                        <p:cond delay="0" evt="onClick">
                          <p:tgtEl>
                            <p:spTgt spid="41"/>
                          </p:tgtEl>
                        </p:cond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8" restart="whenNotActive" nodeType="interactiveSeq" fill="hold">
                <p:stCondLst>
                  <p:cond delay="0" evt="onClick">
                    <p:tgtEl>
                      <p:spTgt spid="44"/>
                    </p:tgtEl>
                  </p:cond>
                </p:stCondLst>
                <p:childTnLst>
                  <p:par>
                    <p:cTn id="19" fill="hold">
                      <p:stCondLst>
                        <p:cond delay="0" evt="onClick">
                          <p:tgtEl>
                            <p:spTgt spid="44"/>
                          </p:tgtEl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26" restart="whenNotActive" nodeType="interactiveSeq" fill="hold">
                <p:stCondLst>
                  <p:cond delay="0" evt="onClick">
                    <p:tgtEl>
                      <p:spTgt spid="45"/>
                    </p:tgtEl>
                  </p:cond>
                </p:stCondLst>
                <p:childTnLst>
                  <p:par>
                    <p:cTn id="27" fill="hold">
                      <p:stCondLst>
                        <p:cond delay="0" evt="onClick">
                          <p:tgtEl>
                            <p:spTgt spid="45"/>
                          </p:tgtEl>
                        </p:cond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34" restart="whenNotActive" nodeType="interactiveSeq" fill="hold">
                <p:stCondLst>
                  <p:cond delay="0" evt="onClick">
                    <p:tgtEl>
                      <p:spTgt spid="48"/>
                    </p:tgtEl>
                  </p:cond>
                </p:stCondLst>
                <p:childTnLst>
                  <p:par>
                    <p:cTn id="35" fill="hold">
                      <p:stCondLst>
                        <p:cond delay="0" evt="onClick">
                          <p:tgtEl>
                            <p:spTgt spid="48"/>
                          </p:tgtEl>
                        </p:cond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42" restart="whenNotActive" nodeType="interactiveSeq" fill="hold">
                <p:stCondLst>
                  <p:cond delay="0" evt="onClick">
                    <p:tgtEl>
                      <p:spTgt spid="49"/>
                    </p:tgtEl>
                  </p:cond>
                </p:stCondLst>
                <p:childTnLst>
                  <p:par>
                    <p:cTn id="43" fill="hold">
                      <p:stCondLst>
                        <p:cond delay="0" evt="onClick">
                          <p:tgtEl>
                            <p:spTgt spid="49"/>
                          </p:tgtEl>
                        </p:cond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50" restart="whenNotActive" nodeType="interactiveSeq" fill="hold">
                <p:stCondLst>
                  <p:cond delay="0" evt="onClick">
                    <p:tgtEl>
                      <p:spTgt spid="52"/>
                    </p:tgtEl>
                  </p:cond>
                </p:stCondLst>
                <p:childTnLst>
                  <p:par>
                    <p:cTn id="51" fill="hold">
                      <p:stCondLst>
                        <p:cond delay="0" evt="onClick">
                          <p:tgtEl>
                            <p:spTgt spid="52"/>
                          </p:tgtEl>
                        </p:cond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58" restart="whenNotActive" nodeType="interactiveSeq" fill="hold">
                <p:stCondLst>
                  <p:cond delay="0" evt="onClick">
                    <p:tgtEl>
                      <p:spTgt spid="53"/>
                    </p:tgtEl>
                  </p:cond>
                </p:stCondLst>
                <p:childTnLst>
                  <p:par>
                    <p:cTn id="59" fill="hold">
                      <p:stCondLst>
                        <p:cond delay="0" evt="onClick">
                          <p:tgtEl>
                            <p:spTgt spid="53"/>
                          </p:tgtEl>
                        </p:cond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66" restart="whenNotActive" nodeType="interactiveSeq" fill="hold">
                <p:stCondLst>
                  <p:cond delay="0" evt="onClick">
                    <p:tgtEl>
                      <p:spTgt spid="56"/>
                    </p:tgtEl>
                  </p:cond>
                </p:stCondLst>
                <p:childTnLst>
                  <p:par>
                    <p:cTn id="67" fill="hold">
                      <p:stCondLst>
                        <p:cond delay="0" evt="onClick">
                          <p:tgtEl>
                            <p:spTgt spid="56"/>
                          </p:tgtEl>
                        </p:cond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74" restart="whenNotActive" nodeType="interactiveSeq" fill="hold">
                <p:stCondLst>
                  <p:cond delay="0" evt="onClick">
                    <p:tgtEl>
                      <p:spTgt spid="57"/>
                    </p:tgtEl>
                  </p:cond>
                </p:stCondLst>
                <p:childTnLst>
                  <p:par>
                    <p:cTn id="75" fill="hold">
                      <p:stCondLst>
                        <p:cond delay="0" evt="onClick">
                          <p:tgtEl>
                            <p:spTgt spid="57"/>
                          </p:tgtEl>
                        </p:cond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7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82" restart="whenNotActive" nodeType="interactiveSeq" fill="hold">
                <p:stCondLst>
                  <p:cond delay="0" evt="onClick">
                    <p:tgtEl>
                      <p:spTgt spid="60"/>
                    </p:tgtEl>
                  </p:cond>
                </p:stCondLst>
                <p:childTnLst>
                  <p:par>
                    <p:cTn id="83" fill="hold">
                      <p:stCondLst>
                        <p:cond delay="0" evt="onClick">
                          <p:tgtEl>
                            <p:spTgt spid="60"/>
                          </p:tgtEl>
                        </p:cond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8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90" restart="whenNotActive" nodeType="interactiveSeq" fill="hold">
                <p:stCondLst>
                  <p:cond delay="0" evt="onClick">
                    <p:tgtEl>
                      <p:spTgt spid="61"/>
                    </p:tgtEl>
                  </p:cond>
                </p:stCondLst>
                <p:childTnLst>
                  <p:par>
                    <p:cTn id="91" fill="hold">
                      <p:stCondLst>
                        <p:cond delay="0" evt="onClick">
                          <p:tgtEl>
                            <p:spTgt spid="61"/>
                          </p:tgtEl>
                        </p:cond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9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5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98" restart="whenNotActive" nodeType="interactiveSeq" fill="hold">
                <p:stCondLst>
                  <p:cond delay="0" evt="onClick">
                    <p:tgtEl>
                      <p:spTgt spid="64"/>
                    </p:tgtEl>
                  </p:cond>
                </p:stCondLst>
                <p:childTnLst>
                  <p:par>
                    <p:cTn id="99" fill="hold">
                      <p:stCondLst>
                        <p:cond delay="0" evt="onClick">
                          <p:tgtEl>
                            <p:spTgt spid="64"/>
                          </p:tgtEl>
                        </p:cond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0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06" restart="whenNotActive" nodeType="interactiveSeq" fill="hold">
                <p:stCondLst>
                  <p:cond delay="0" evt="onClick">
                    <p:tgtEl>
                      <p:spTgt spid="65"/>
                    </p:tgtEl>
                  </p:cond>
                </p:stCondLst>
                <p:childTnLst>
                  <p:par>
                    <p:cTn id="107" fill="hold">
                      <p:stCondLst>
                        <p:cond delay="0" evt="onClick">
                          <p:tgtEl>
                            <p:spTgt spid="65"/>
                          </p:tgtEl>
                        </p:cond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14" restart="whenNotActive" nodeType="interactiveSeq" fill="hold">
                <p:stCondLst>
                  <p:cond delay="0" evt="onClick">
                    <p:tgtEl>
                      <p:spTgt spid="68"/>
                    </p:tgtEl>
                  </p:cond>
                </p:stCondLst>
                <p:childTnLst>
                  <p:par>
                    <p:cTn id="115" fill="hold">
                      <p:stCondLst>
                        <p:cond delay="0" evt="onClick">
                          <p:tgtEl>
                            <p:spTgt spid="68"/>
                          </p:tgtEl>
                        </p:cond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22" restart="whenNotActive" nodeType="interactiveSeq" fill="hold">
                <p:stCondLst>
                  <p:cond delay="0" evt="onClick">
                    <p:tgtEl>
                      <p:spTgt spid="69"/>
                    </p:tgtEl>
                  </p:cond>
                </p:stCondLst>
                <p:childTnLst>
                  <p:par>
                    <p:cTn id="123" fill="hold">
                      <p:stCondLst>
                        <p:cond delay="0" evt="onClick">
                          <p:tgtEl>
                            <p:spTgt spid="69"/>
                          </p:tgtEl>
                        </p:cond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2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7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30" restart="whenNotActive" nodeType="interactiveSeq" fill="hold">
                <p:stCondLst>
                  <p:cond delay="0" evt="onClick">
                    <p:tgtEl>
                      <p:spTgt spid="72"/>
                    </p:tgtEl>
                  </p:cond>
                </p:stCondLst>
                <p:childTnLst>
                  <p:par>
                    <p:cTn id="131" fill="hold">
                      <p:stCondLst>
                        <p:cond delay="0" evt="onClick">
                          <p:tgtEl>
                            <p:spTgt spid="72"/>
                          </p:tgtEl>
                        </p:cond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3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38" restart="whenNotActive" nodeType="interactiveSeq" fill="hold">
                <p:stCondLst>
                  <p:cond delay="0" evt="onClick">
                    <p:tgtEl>
                      <p:spTgt spid="73"/>
                    </p:tgtEl>
                  </p:cond>
                </p:stCondLst>
                <p:childTnLst>
                  <p:par>
                    <p:cTn id="139" fill="hold">
                      <p:stCondLst>
                        <p:cond delay="0" evt="onClick">
                          <p:tgtEl>
                            <p:spTgt spid="73"/>
                          </p:tgtEl>
                        </p:cond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3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46" restart="whenNotActive" nodeType="interactiveSeq" fill="hold">
                <p:stCondLst>
                  <p:cond delay="0" evt="onClick">
                    <p:tgtEl>
                      <p:spTgt spid="76"/>
                    </p:tgtEl>
                  </p:cond>
                </p:stCondLst>
                <p:childTnLst>
                  <p:par>
                    <p:cTn id="147" fill="hold">
                      <p:stCondLst>
                        <p:cond delay="0" evt="onClick">
                          <p:tgtEl>
                            <p:spTgt spid="76"/>
                          </p:tgtEl>
                        </p:cond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5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54" restart="whenNotActive" nodeType="interactiveSeq" fill="hold">
                <p:stCondLst>
                  <p:cond delay="0" evt="onClick">
                    <p:tgtEl>
                      <p:spTgt spid="77"/>
                    </p:tgtEl>
                  </p:cond>
                </p:stCondLst>
                <p:childTnLst>
                  <p:par>
                    <p:cTn id="155" fill="hold">
                      <p:stCondLst>
                        <p:cond delay="0" evt="onClick">
                          <p:tgtEl>
                            <p:spTgt spid="77"/>
                          </p:tgtEl>
                        </p:cond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5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9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62" restart="whenNotActive" nodeType="interactiveSeq" fill="hold">
                <p:stCondLst>
                  <p:cond delay="0" evt="onClick">
                    <p:tgtEl>
                      <p:spTgt spid="80"/>
                    </p:tgtEl>
                  </p:cond>
                </p:stCondLst>
                <p:childTnLst>
                  <p:par>
                    <p:cTn id="163" fill="hold">
                      <p:stCondLst>
                        <p:cond delay="0" evt="onClick">
                          <p:tgtEl>
                            <p:spTgt spid="80"/>
                          </p:tgtEl>
                        </p:cond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6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70" restart="whenNotActive" nodeType="interactiveSeq" fill="hold">
                <p:stCondLst>
                  <p:cond delay="0" evt="onClick">
                    <p:tgtEl>
                      <p:spTgt spid="81"/>
                    </p:tgtEl>
                  </p:cond>
                </p:stCondLst>
                <p:childTnLst>
                  <p:par>
                    <p:cTn id="171" fill="hold">
                      <p:stCondLst>
                        <p:cond delay="0" evt="onClick">
                          <p:tgtEl>
                            <p:spTgt spid="81"/>
                          </p:tgtEl>
                        </p:cond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7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5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78" restart="whenNotActive" nodeType="interactiveSeq" fill="hold">
                <p:stCondLst>
                  <p:cond delay="0" evt="onClick">
                    <p:tgtEl>
                      <p:spTgt spid="84"/>
                    </p:tgtEl>
                  </p:cond>
                </p:stCondLst>
                <p:childTnLst>
                  <p:par>
                    <p:cTn id="179" fill="hold">
                      <p:stCondLst>
                        <p:cond delay="0" evt="onClick">
                          <p:tgtEl>
                            <p:spTgt spid="84"/>
                          </p:tgtEl>
                        </p:cond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18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seq>
              <p:cTn id="186" restart="whenNotActive" nodeType="interactiveSeq" fill="hold">
                <p:stCondLst>
                  <p:cond delay="0" evt="onClick">
                    <p:tgtEl>
                      <p:spTgt spid="85"/>
                    </p:tgtEl>
                  </p:cond>
                </p:stCondLst>
                <p:childTnLst>
                  <p:par>
                    <p:cTn id="187" fill="hold">
                      <p:stCondLst>
                        <p:cond delay="0" evt="onClick">
                          <p:tgtEl>
                            <p:spTgt spid="85"/>
                          </p:tgtEl>
                        </p:cond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nodeType="clickEffect" fill="hold" presetClass="exit" presetID="42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 additive="repl">
                                        <p:cTn id="19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1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2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LibreOffice/6.3.4.2$Windows_X86_64 LibreOffice_project/60da17e045e08f1793c57c00ba83cdfce946d0aa</Application>
  <Words>19</Words>
  <Paragraphs>19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2019-09-09T12:38:26Z</dcterms:created>
  <dc:creator>piale</dc:creator>
  <dc:description/>
  <dc:language>de-DE</dc:language>
  <cp:lastModifiedBy/>
  <dcterms:modified xsi:type="dcterms:W3CDTF">2020-10-19T17:49:50Z</dcterms:modified>
  <cp:revision>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</vt:i4>
  </property>
</Properties>
</file>