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73" r:id="rId3"/>
    <p:sldId id="274" r:id="rId4"/>
    <p:sldId id="258" r:id="rId5"/>
    <p:sldId id="277" r:id="rId6"/>
    <p:sldId id="259" r:id="rId7"/>
    <p:sldId id="260" r:id="rId8"/>
    <p:sldId id="271" r:id="rId9"/>
    <p:sldId id="272" r:id="rId10"/>
    <p:sldId id="261" r:id="rId11"/>
    <p:sldId id="270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75" r:id="rId20"/>
    <p:sldId id="276" r:id="rId21"/>
    <p:sldId id="269" r:id="rId22"/>
  </p:sldIdLst>
  <p:sldSz cx="6858000" cy="9906000" type="A4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1594"/>
    <p:restoredTop sz="92112"/>
  </p:normalViewPr>
  <p:slideViewPr>
    <p:cSldViewPr snapToGrid="0">
      <p:cViewPr>
        <p:scale>
          <a:sx n="59" d="100"/>
          <a:sy n="59" d="100"/>
        </p:scale>
        <p:origin x="680" y="8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375526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444483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04191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749292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4201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91192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328103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052642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56543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122173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4286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779FBC-4D92-BC42-A0B8-821A8A035524}" type="datetimeFigureOut">
              <a:rPr lang="de-DE" smtClean="0"/>
              <a:t>20.09.25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1100DC-D32E-2645-8DBE-55ABD441A7F1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460443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Religions-freiheit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Ordnung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83877183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Hilfsbereit-</a:t>
            </a:r>
            <a:r>
              <a:rPr lang="de-DE" sz="8800" kern="100" dirty="0" err="1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schaft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Mit-bestimmung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358766315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B52D1F5-84F8-C504-1334-8019FBF27F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FC530E3-0878-CEED-B6D7-6C60A47944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Frieden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D52FDC30-90A4-B276-2B4D-19ED3E544D35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Schutz von Ehe und Familie</a:t>
            </a:r>
          </a:p>
        </p:txBody>
      </p:sp>
    </p:spTree>
    <p:extLst>
      <p:ext uri="{BB962C8B-B14F-4D97-AF65-F5344CB8AC3E}">
        <p14:creationId xmlns:p14="http://schemas.microsoft.com/office/powerpoint/2010/main" val="290968973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 err="1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Gleichbe</a:t>
            </a:r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-handlung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 err="1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Privats</a:t>
            </a:r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-sphäre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353331675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Brief-geheimnis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Engagement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154817936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Respekt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Meinungs-freiheit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412474851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Presse-freiheit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Solidarität</a:t>
            </a:r>
          </a:p>
        </p:txBody>
      </p:sp>
    </p:spTree>
    <p:extLst>
      <p:ext uri="{BB962C8B-B14F-4D97-AF65-F5344CB8AC3E}">
        <p14:creationId xmlns:p14="http://schemas.microsoft.com/office/powerpoint/2010/main" val="148681406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Bildung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Toleranz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38945780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Verant-</a:t>
            </a:r>
            <a:r>
              <a:rPr lang="de-DE" sz="8800" kern="100" dirty="0" err="1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wortung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Sicherheit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101790768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Eigentum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Freiheit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24394072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0601FB3-24A5-30E0-7DFA-108D515D5C6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DE7A78B-7D3E-B7B9-55BD-1259B8334EF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Sozialität</a:t>
            </a:r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F1CF94C1-CA56-4FBA-ED04-45A5CB5DDB6A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Loyalität</a:t>
            </a:r>
          </a:p>
        </p:txBody>
      </p:sp>
    </p:spTree>
    <p:extLst>
      <p:ext uri="{BB962C8B-B14F-4D97-AF65-F5344CB8AC3E}">
        <p14:creationId xmlns:p14="http://schemas.microsoft.com/office/powerpoint/2010/main" val="20994113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20C6CE1-25B9-E5ED-B875-34DEC72005F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E43167-CCB1-003C-88EC-561BB7DBA1E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Individual-</a:t>
            </a:r>
            <a:r>
              <a:rPr lang="de-DE" sz="8800" kern="100" dirty="0" err="1">
                <a:latin typeface="Dreaming Outloud Pro" panose="03050502040302030504" pitchFamily="66" charset="77"/>
                <a:cs typeface="Times New Roman" panose="02020603050405020304" pitchFamily="18" charset="0"/>
              </a:rPr>
              <a:t>ität</a:t>
            </a:r>
            <a:endParaRPr lang="de-DE" sz="8800" kern="100" dirty="0">
              <a:latin typeface="Dreaming Outloud Pro" panose="03050502040302030504" pitchFamily="66" charset="77"/>
              <a:cs typeface="Times New Roman" panose="02020603050405020304" pitchFamily="18" charset="0"/>
            </a:endParaRPr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61A9B35C-C6FE-C760-DEBB-F362083D40C0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Zivilcourage</a:t>
            </a:r>
          </a:p>
        </p:txBody>
      </p:sp>
    </p:spTree>
    <p:extLst>
      <p:ext uri="{BB962C8B-B14F-4D97-AF65-F5344CB8AC3E}">
        <p14:creationId xmlns:p14="http://schemas.microsoft.com/office/powerpoint/2010/main" val="304596096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F173C88-6874-BA41-B655-70555CFBCCC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79CEC40-E404-A1C8-FB44-B195E0F38CE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Rechts-gleichheit</a:t>
            </a:r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0E56F2A0-BB27-9434-B71E-21EDE8983AC7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Nachhaltig-</a:t>
            </a:r>
            <a:r>
              <a:rPr lang="de-DE" sz="8800" kern="100" dirty="0" err="1">
                <a:latin typeface="Dreaming Outloud Pro" panose="03050502040302030504" pitchFamily="66" charset="77"/>
                <a:cs typeface="Times New Roman" panose="02020603050405020304" pitchFamily="18" charset="0"/>
              </a:rPr>
              <a:t>keit</a:t>
            </a:r>
            <a:endParaRPr lang="de-DE" sz="8800" kern="100" dirty="0">
              <a:latin typeface="Dreaming Outloud Pro" panose="03050502040302030504" pitchFamily="66" charset="77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784666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433521"/>
            <a:ext cx="2998405" cy="2083707"/>
          </a:xfrm>
          <a:custGeom>
            <a:avLst/>
            <a:gdLst>
              <a:gd name="connsiteX0" fmla="*/ 0 w 2998405"/>
              <a:gd name="connsiteY0" fmla="*/ 0 h 2083707"/>
              <a:gd name="connsiteX1" fmla="*/ 569697 w 2998405"/>
              <a:gd name="connsiteY1" fmla="*/ 0 h 2083707"/>
              <a:gd name="connsiteX2" fmla="*/ 1079426 w 2998405"/>
              <a:gd name="connsiteY2" fmla="*/ 0 h 2083707"/>
              <a:gd name="connsiteX3" fmla="*/ 1619139 w 2998405"/>
              <a:gd name="connsiteY3" fmla="*/ 0 h 2083707"/>
              <a:gd name="connsiteX4" fmla="*/ 2248804 w 2998405"/>
              <a:gd name="connsiteY4" fmla="*/ 0 h 2083707"/>
              <a:gd name="connsiteX5" fmla="*/ 2998405 w 2998405"/>
              <a:gd name="connsiteY5" fmla="*/ 0 h 2083707"/>
              <a:gd name="connsiteX6" fmla="*/ 2998405 w 2998405"/>
              <a:gd name="connsiteY6" fmla="*/ 652895 h 2083707"/>
              <a:gd name="connsiteX7" fmla="*/ 2998405 w 2998405"/>
              <a:gd name="connsiteY7" fmla="*/ 1284953 h 2083707"/>
              <a:gd name="connsiteX8" fmla="*/ 2998405 w 2998405"/>
              <a:gd name="connsiteY8" fmla="*/ 2083707 h 2083707"/>
              <a:gd name="connsiteX9" fmla="*/ 2398724 w 2998405"/>
              <a:gd name="connsiteY9" fmla="*/ 2083707 h 2083707"/>
              <a:gd name="connsiteX10" fmla="*/ 1859011 w 2998405"/>
              <a:gd name="connsiteY10" fmla="*/ 2083707 h 2083707"/>
              <a:gd name="connsiteX11" fmla="*/ 1199362 w 2998405"/>
              <a:gd name="connsiteY11" fmla="*/ 2083707 h 2083707"/>
              <a:gd name="connsiteX12" fmla="*/ 629665 w 2998405"/>
              <a:gd name="connsiteY12" fmla="*/ 2083707 h 2083707"/>
              <a:gd name="connsiteX13" fmla="*/ 0 w 2998405"/>
              <a:gd name="connsiteY13" fmla="*/ 2083707 h 2083707"/>
              <a:gd name="connsiteX14" fmla="*/ 0 w 2998405"/>
              <a:gd name="connsiteY14" fmla="*/ 1368301 h 2083707"/>
              <a:gd name="connsiteX15" fmla="*/ 0 w 2998405"/>
              <a:gd name="connsiteY15" fmla="*/ 694569 h 2083707"/>
              <a:gd name="connsiteX16" fmla="*/ 0 w 2998405"/>
              <a:gd name="connsiteY16" fmla="*/ 0 h 2083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998405" h="2083707" fill="none" extrusionOk="0">
                <a:moveTo>
                  <a:pt x="0" y="0"/>
                </a:moveTo>
                <a:cubicBezTo>
                  <a:pt x="188403" y="-20090"/>
                  <a:pt x="397610" y="-28228"/>
                  <a:pt x="569697" y="0"/>
                </a:cubicBezTo>
                <a:cubicBezTo>
                  <a:pt x="741784" y="28228"/>
                  <a:pt x="921071" y="-13804"/>
                  <a:pt x="1079426" y="0"/>
                </a:cubicBezTo>
                <a:cubicBezTo>
                  <a:pt x="1237781" y="13804"/>
                  <a:pt x="1479968" y="-10068"/>
                  <a:pt x="1619139" y="0"/>
                </a:cubicBezTo>
                <a:cubicBezTo>
                  <a:pt x="1758310" y="10068"/>
                  <a:pt x="1978745" y="-9377"/>
                  <a:pt x="2248804" y="0"/>
                </a:cubicBezTo>
                <a:cubicBezTo>
                  <a:pt x="2518864" y="9377"/>
                  <a:pt x="2745636" y="-35780"/>
                  <a:pt x="2998405" y="0"/>
                </a:cubicBezTo>
                <a:cubicBezTo>
                  <a:pt x="2997163" y="169363"/>
                  <a:pt x="2983781" y="514418"/>
                  <a:pt x="2998405" y="652895"/>
                </a:cubicBezTo>
                <a:cubicBezTo>
                  <a:pt x="3013029" y="791372"/>
                  <a:pt x="2986449" y="1001123"/>
                  <a:pt x="2998405" y="1284953"/>
                </a:cubicBezTo>
                <a:cubicBezTo>
                  <a:pt x="3010361" y="1568783"/>
                  <a:pt x="2980206" y="1698102"/>
                  <a:pt x="2998405" y="2083707"/>
                </a:cubicBezTo>
                <a:cubicBezTo>
                  <a:pt x="2703860" y="2067787"/>
                  <a:pt x="2548223" y="2074677"/>
                  <a:pt x="2398724" y="2083707"/>
                </a:cubicBezTo>
                <a:cubicBezTo>
                  <a:pt x="2249225" y="2092737"/>
                  <a:pt x="1970836" y="2107350"/>
                  <a:pt x="1859011" y="2083707"/>
                </a:cubicBezTo>
                <a:cubicBezTo>
                  <a:pt x="1747186" y="2060064"/>
                  <a:pt x="1444586" y="2101595"/>
                  <a:pt x="1199362" y="2083707"/>
                </a:cubicBezTo>
                <a:cubicBezTo>
                  <a:pt x="954138" y="2065819"/>
                  <a:pt x="835579" y="2083651"/>
                  <a:pt x="629665" y="2083707"/>
                </a:cubicBezTo>
                <a:cubicBezTo>
                  <a:pt x="423751" y="2083763"/>
                  <a:pt x="211469" y="2101315"/>
                  <a:pt x="0" y="2083707"/>
                </a:cubicBezTo>
                <a:cubicBezTo>
                  <a:pt x="5004" y="1809957"/>
                  <a:pt x="-10539" y="1721341"/>
                  <a:pt x="0" y="1368301"/>
                </a:cubicBezTo>
                <a:cubicBezTo>
                  <a:pt x="10539" y="1015261"/>
                  <a:pt x="5915" y="833237"/>
                  <a:pt x="0" y="694569"/>
                </a:cubicBezTo>
                <a:cubicBezTo>
                  <a:pt x="-5915" y="555901"/>
                  <a:pt x="4439" y="249702"/>
                  <a:pt x="0" y="0"/>
                </a:cubicBezTo>
                <a:close/>
              </a:path>
              <a:path w="2998405" h="2083707" stroke="0" extrusionOk="0">
                <a:moveTo>
                  <a:pt x="0" y="0"/>
                </a:moveTo>
                <a:cubicBezTo>
                  <a:pt x="218854" y="21230"/>
                  <a:pt x="454034" y="-20574"/>
                  <a:pt x="569697" y="0"/>
                </a:cubicBezTo>
                <a:cubicBezTo>
                  <a:pt x="685360" y="20574"/>
                  <a:pt x="925864" y="23561"/>
                  <a:pt x="1079426" y="0"/>
                </a:cubicBezTo>
                <a:cubicBezTo>
                  <a:pt x="1232988" y="-23561"/>
                  <a:pt x="1599307" y="-22105"/>
                  <a:pt x="1739075" y="0"/>
                </a:cubicBezTo>
                <a:cubicBezTo>
                  <a:pt x="1878843" y="22105"/>
                  <a:pt x="2062085" y="7994"/>
                  <a:pt x="2308772" y="0"/>
                </a:cubicBezTo>
                <a:cubicBezTo>
                  <a:pt x="2555459" y="-7994"/>
                  <a:pt x="2817626" y="-8144"/>
                  <a:pt x="2998405" y="0"/>
                </a:cubicBezTo>
                <a:cubicBezTo>
                  <a:pt x="3003067" y="308450"/>
                  <a:pt x="2973372" y="582743"/>
                  <a:pt x="2998405" y="736243"/>
                </a:cubicBezTo>
                <a:cubicBezTo>
                  <a:pt x="3023438" y="889743"/>
                  <a:pt x="2985283" y="1237359"/>
                  <a:pt x="2998405" y="1430812"/>
                </a:cubicBezTo>
                <a:cubicBezTo>
                  <a:pt x="3011527" y="1624265"/>
                  <a:pt x="3003640" y="1914526"/>
                  <a:pt x="2998405" y="2083707"/>
                </a:cubicBezTo>
                <a:cubicBezTo>
                  <a:pt x="2765471" y="2085450"/>
                  <a:pt x="2594490" y="2082933"/>
                  <a:pt x="2458692" y="2083707"/>
                </a:cubicBezTo>
                <a:cubicBezTo>
                  <a:pt x="2322894" y="2084481"/>
                  <a:pt x="2077135" y="2061779"/>
                  <a:pt x="1859011" y="2083707"/>
                </a:cubicBezTo>
                <a:cubicBezTo>
                  <a:pt x="1640887" y="2105635"/>
                  <a:pt x="1521521" y="2073650"/>
                  <a:pt x="1259330" y="2083707"/>
                </a:cubicBezTo>
                <a:cubicBezTo>
                  <a:pt x="997139" y="2093764"/>
                  <a:pt x="876351" y="2079683"/>
                  <a:pt x="689633" y="2083707"/>
                </a:cubicBezTo>
                <a:cubicBezTo>
                  <a:pt x="502915" y="2087731"/>
                  <a:pt x="323293" y="2114009"/>
                  <a:pt x="0" y="2083707"/>
                </a:cubicBezTo>
                <a:cubicBezTo>
                  <a:pt x="29571" y="1903614"/>
                  <a:pt x="36027" y="1566972"/>
                  <a:pt x="0" y="1347464"/>
                </a:cubicBezTo>
                <a:cubicBezTo>
                  <a:pt x="-36027" y="1127956"/>
                  <a:pt x="-32301" y="882750"/>
                  <a:pt x="0" y="611221"/>
                </a:cubicBezTo>
                <a:cubicBezTo>
                  <a:pt x="32301" y="339692"/>
                  <a:pt x="-25326" y="26296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dirty="0"/>
              <a:t> </a:t>
            </a:r>
          </a:p>
        </p:txBody>
      </p:sp>
      <p:sp>
        <p:nvSpPr>
          <p:cNvPr id="3" name="Titel 1">
            <a:extLst>
              <a:ext uri="{FF2B5EF4-FFF2-40B4-BE49-F238E27FC236}">
                <a16:creationId xmlns:a16="http://schemas.microsoft.com/office/drawing/2014/main" id="{BAC3E076-371A-30F9-AC39-9DE80ECAF17D}"/>
              </a:ext>
            </a:extLst>
          </p:cNvPr>
          <p:cNvSpPr txBox="1">
            <a:spLocks/>
          </p:cNvSpPr>
          <p:nvPr/>
        </p:nvSpPr>
        <p:spPr>
          <a:xfrm>
            <a:off x="3594538" y="433521"/>
            <a:ext cx="2998405" cy="2083707"/>
          </a:xfrm>
          <a:custGeom>
            <a:avLst/>
            <a:gdLst>
              <a:gd name="connsiteX0" fmla="*/ 0 w 2998405"/>
              <a:gd name="connsiteY0" fmla="*/ 0 h 2083707"/>
              <a:gd name="connsiteX1" fmla="*/ 569697 w 2998405"/>
              <a:gd name="connsiteY1" fmla="*/ 0 h 2083707"/>
              <a:gd name="connsiteX2" fmla="*/ 1079426 w 2998405"/>
              <a:gd name="connsiteY2" fmla="*/ 0 h 2083707"/>
              <a:gd name="connsiteX3" fmla="*/ 1619139 w 2998405"/>
              <a:gd name="connsiteY3" fmla="*/ 0 h 2083707"/>
              <a:gd name="connsiteX4" fmla="*/ 2248804 w 2998405"/>
              <a:gd name="connsiteY4" fmla="*/ 0 h 2083707"/>
              <a:gd name="connsiteX5" fmla="*/ 2998405 w 2998405"/>
              <a:gd name="connsiteY5" fmla="*/ 0 h 2083707"/>
              <a:gd name="connsiteX6" fmla="*/ 2998405 w 2998405"/>
              <a:gd name="connsiteY6" fmla="*/ 652895 h 2083707"/>
              <a:gd name="connsiteX7" fmla="*/ 2998405 w 2998405"/>
              <a:gd name="connsiteY7" fmla="*/ 1284953 h 2083707"/>
              <a:gd name="connsiteX8" fmla="*/ 2998405 w 2998405"/>
              <a:gd name="connsiteY8" fmla="*/ 2083707 h 2083707"/>
              <a:gd name="connsiteX9" fmla="*/ 2398724 w 2998405"/>
              <a:gd name="connsiteY9" fmla="*/ 2083707 h 2083707"/>
              <a:gd name="connsiteX10" fmla="*/ 1859011 w 2998405"/>
              <a:gd name="connsiteY10" fmla="*/ 2083707 h 2083707"/>
              <a:gd name="connsiteX11" fmla="*/ 1199362 w 2998405"/>
              <a:gd name="connsiteY11" fmla="*/ 2083707 h 2083707"/>
              <a:gd name="connsiteX12" fmla="*/ 629665 w 2998405"/>
              <a:gd name="connsiteY12" fmla="*/ 2083707 h 2083707"/>
              <a:gd name="connsiteX13" fmla="*/ 0 w 2998405"/>
              <a:gd name="connsiteY13" fmla="*/ 2083707 h 2083707"/>
              <a:gd name="connsiteX14" fmla="*/ 0 w 2998405"/>
              <a:gd name="connsiteY14" fmla="*/ 1368301 h 2083707"/>
              <a:gd name="connsiteX15" fmla="*/ 0 w 2998405"/>
              <a:gd name="connsiteY15" fmla="*/ 694569 h 2083707"/>
              <a:gd name="connsiteX16" fmla="*/ 0 w 2998405"/>
              <a:gd name="connsiteY16" fmla="*/ 0 h 2083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998405" h="2083707" fill="none" extrusionOk="0">
                <a:moveTo>
                  <a:pt x="0" y="0"/>
                </a:moveTo>
                <a:cubicBezTo>
                  <a:pt x="188403" y="-20090"/>
                  <a:pt x="397610" y="-28228"/>
                  <a:pt x="569697" y="0"/>
                </a:cubicBezTo>
                <a:cubicBezTo>
                  <a:pt x="741784" y="28228"/>
                  <a:pt x="921071" y="-13804"/>
                  <a:pt x="1079426" y="0"/>
                </a:cubicBezTo>
                <a:cubicBezTo>
                  <a:pt x="1237781" y="13804"/>
                  <a:pt x="1479968" y="-10068"/>
                  <a:pt x="1619139" y="0"/>
                </a:cubicBezTo>
                <a:cubicBezTo>
                  <a:pt x="1758310" y="10068"/>
                  <a:pt x="1978745" y="-9377"/>
                  <a:pt x="2248804" y="0"/>
                </a:cubicBezTo>
                <a:cubicBezTo>
                  <a:pt x="2518864" y="9377"/>
                  <a:pt x="2745636" y="-35780"/>
                  <a:pt x="2998405" y="0"/>
                </a:cubicBezTo>
                <a:cubicBezTo>
                  <a:pt x="2997163" y="169363"/>
                  <a:pt x="2983781" y="514418"/>
                  <a:pt x="2998405" y="652895"/>
                </a:cubicBezTo>
                <a:cubicBezTo>
                  <a:pt x="3013029" y="791372"/>
                  <a:pt x="2986449" y="1001123"/>
                  <a:pt x="2998405" y="1284953"/>
                </a:cubicBezTo>
                <a:cubicBezTo>
                  <a:pt x="3010361" y="1568783"/>
                  <a:pt x="2980206" y="1698102"/>
                  <a:pt x="2998405" y="2083707"/>
                </a:cubicBezTo>
                <a:cubicBezTo>
                  <a:pt x="2703860" y="2067787"/>
                  <a:pt x="2548223" y="2074677"/>
                  <a:pt x="2398724" y="2083707"/>
                </a:cubicBezTo>
                <a:cubicBezTo>
                  <a:pt x="2249225" y="2092737"/>
                  <a:pt x="1970836" y="2107350"/>
                  <a:pt x="1859011" y="2083707"/>
                </a:cubicBezTo>
                <a:cubicBezTo>
                  <a:pt x="1747186" y="2060064"/>
                  <a:pt x="1444586" y="2101595"/>
                  <a:pt x="1199362" y="2083707"/>
                </a:cubicBezTo>
                <a:cubicBezTo>
                  <a:pt x="954138" y="2065819"/>
                  <a:pt x="835579" y="2083651"/>
                  <a:pt x="629665" y="2083707"/>
                </a:cubicBezTo>
                <a:cubicBezTo>
                  <a:pt x="423751" y="2083763"/>
                  <a:pt x="211469" y="2101315"/>
                  <a:pt x="0" y="2083707"/>
                </a:cubicBezTo>
                <a:cubicBezTo>
                  <a:pt x="5004" y="1809957"/>
                  <a:pt x="-10539" y="1721341"/>
                  <a:pt x="0" y="1368301"/>
                </a:cubicBezTo>
                <a:cubicBezTo>
                  <a:pt x="10539" y="1015261"/>
                  <a:pt x="5915" y="833237"/>
                  <a:pt x="0" y="694569"/>
                </a:cubicBezTo>
                <a:cubicBezTo>
                  <a:pt x="-5915" y="555901"/>
                  <a:pt x="4439" y="249702"/>
                  <a:pt x="0" y="0"/>
                </a:cubicBezTo>
                <a:close/>
              </a:path>
              <a:path w="2998405" h="2083707" stroke="0" extrusionOk="0">
                <a:moveTo>
                  <a:pt x="0" y="0"/>
                </a:moveTo>
                <a:cubicBezTo>
                  <a:pt x="218854" y="21230"/>
                  <a:pt x="454034" y="-20574"/>
                  <a:pt x="569697" y="0"/>
                </a:cubicBezTo>
                <a:cubicBezTo>
                  <a:pt x="685360" y="20574"/>
                  <a:pt x="925864" y="23561"/>
                  <a:pt x="1079426" y="0"/>
                </a:cubicBezTo>
                <a:cubicBezTo>
                  <a:pt x="1232988" y="-23561"/>
                  <a:pt x="1599307" y="-22105"/>
                  <a:pt x="1739075" y="0"/>
                </a:cubicBezTo>
                <a:cubicBezTo>
                  <a:pt x="1878843" y="22105"/>
                  <a:pt x="2062085" y="7994"/>
                  <a:pt x="2308772" y="0"/>
                </a:cubicBezTo>
                <a:cubicBezTo>
                  <a:pt x="2555459" y="-7994"/>
                  <a:pt x="2817626" y="-8144"/>
                  <a:pt x="2998405" y="0"/>
                </a:cubicBezTo>
                <a:cubicBezTo>
                  <a:pt x="3003067" y="308450"/>
                  <a:pt x="2973372" y="582743"/>
                  <a:pt x="2998405" y="736243"/>
                </a:cubicBezTo>
                <a:cubicBezTo>
                  <a:pt x="3023438" y="889743"/>
                  <a:pt x="2985283" y="1237359"/>
                  <a:pt x="2998405" y="1430812"/>
                </a:cubicBezTo>
                <a:cubicBezTo>
                  <a:pt x="3011527" y="1624265"/>
                  <a:pt x="3003640" y="1914526"/>
                  <a:pt x="2998405" y="2083707"/>
                </a:cubicBezTo>
                <a:cubicBezTo>
                  <a:pt x="2765471" y="2085450"/>
                  <a:pt x="2594490" y="2082933"/>
                  <a:pt x="2458692" y="2083707"/>
                </a:cubicBezTo>
                <a:cubicBezTo>
                  <a:pt x="2322894" y="2084481"/>
                  <a:pt x="2077135" y="2061779"/>
                  <a:pt x="1859011" y="2083707"/>
                </a:cubicBezTo>
                <a:cubicBezTo>
                  <a:pt x="1640887" y="2105635"/>
                  <a:pt x="1521521" y="2073650"/>
                  <a:pt x="1259330" y="2083707"/>
                </a:cubicBezTo>
                <a:cubicBezTo>
                  <a:pt x="997139" y="2093764"/>
                  <a:pt x="876351" y="2079683"/>
                  <a:pt x="689633" y="2083707"/>
                </a:cubicBezTo>
                <a:cubicBezTo>
                  <a:pt x="502915" y="2087731"/>
                  <a:pt x="323293" y="2114009"/>
                  <a:pt x="0" y="2083707"/>
                </a:cubicBezTo>
                <a:cubicBezTo>
                  <a:pt x="29571" y="1903614"/>
                  <a:pt x="36027" y="1566972"/>
                  <a:pt x="0" y="1347464"/>
                </a:cubicBezTo>
                <a:cubicBezTo>
                  <a:pt x="-36027" y="1127956"/>
                  <a:pt x="-32301" y="882750"/>
                  <a:pt x="0" y="611221"/>
                </a:cubicBezTo>
                <a:cubicBezTo>
                  <a:pt x="32301" y="339692"/>
                  <a:pt x="-25326" y="26296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/>
              <a:t> </a:t>
            </a:r>
            <a:endParaRPr lang="de-DE" sz="8800" dirty="0"/>
          </a:p>
        </p:txBody>
      </p:sp>
      <p:sp>
        <p:nvSpPr>
          <p:cNvPr id="4" name="Titel 1">
            <a:extLst>
              <a:ext uri="{FF2B5EF4-FFF2-40B4-BE49-F238E27FC236}">
                <a16:creationId xmlns:a16="http://schemas.microsoft.com/office/drawing/2014/main" id="{9CF45872-5261-357F-BF4D-4AA5CBE23E7B}"/>
              </a:ext>
            </a:extLst>
          </p:cNvPr>
          <p:cNvSpPr txBox="1">
            <a:spLocks/>
          </p:cNvSpPr>
          <p:nvPr/>
        </p:nvSpPr>
        <p:spPr>
          <a:xfrm>
            <a:off x="265057" y="2793093"/>
            <a:ext cx="2998405" cy="2083707"/>
          </a:xfrm>
          <a:custGeom>
            <a:avLst/>
            <a:gdLst>
              <a:gd name="connsiteX0" fmla="*/ 0 w 2998405"/>
              <a:gd name="connsiteY0" fmla="*/ 0 h 2083707"/>
              <a:gd name="connsiteX1" fmla="*/ 569697 w 2998405"/>
              <a:gd name="connsiteY1" fmla="*/ 0 h 2083707"/>
              <a:gd name="connsiteX2" fmla="*/ 1079426 w 2998405"/>
              <a:gd name="connsiteY2" fmla="*/ 0 h 2083707"/>
              <a:gd name="connsiteX3" fmla="*/ 1619139 w 2998405"/>
              <a:gd name="connsiteY3" fmla="*/ 0 h 2083707"/>
              <a:gd name="connsiteX4" fmla="*/ 2248804 w 2998405"/>
              <a:gd name="connsiteY4" fmla="*/ 0 h 2083707"/>
              <a:gd name="connsiteX5" fmla="*/ 2998405 w 2998405"/>
              <a:gd name="connsiteY5" fmla="*/ 0 h 2083707"/>
              <a:gd name="connsiteX6" fmla="*/ 2998405 w 2998405"/>
              <a:gd name="connsiteY6" fmla="*/ 652895 h 2083707"/>
              <a:gd name="connsiteX7" fmla="*/ 2998405 w 2998405"/>
              <a:gd name="connsiteY7" fmla="*/ 1284953 h 2083707"/>
              <a:gd name="connsiteX8" fmla="*/ 2998405 w 2998405"/>
              <a:gd name="connsiteY8" fmla="*/ 2083707 h 2083707"/>
              <a:gd name="connsiteX9" fmla="*/ 2398724 w 2998405"/>
              <a:gd name="connsiteY9" fmla="*/ 2083707 h 2083707"/>
              <a:gd name="connsiteX10" fmla="*/ 1859011 w 2998405"/>
              <a:gd name="connsiteY10" fmla="*/ 2083707 h 2083707"/>
              <a:gd name="connsiteX11" fmla="*/ 1199362 w 2998405"/>
              <a:gd name="connsiteY11" fmla="*/ 2083707 h 2083707"/>
              <a:gd name="connsiteX12" fmla="*/ 629665 w 2998405"/>
              <a:gd name="connsiteY12" fmla="*/ 2083707 h 2083707"/>
              <a:gd name="connsiteX13" fmla="*/ 0 w 2998405"/>
              <a:gd name="connsiteY13" fmla="*/ 2083707 h 2083707"/>
              <a:gd name="connsiteX14" fmla="*/ 0 w 2998405"/>
              <a:gd name="connsiteY14" fmla="*/ 1368301 h 2083707"/>
              <a:gd name="connsiteX15" fmla="*/ 0 w 2998405"/>
              <a:gd name="connsiteY15" fmla="*/ 694569 h 2083707"/>
              <a:gd name="connsiteX16" fmla="*/ 0 w 2998405"/>
              <a:gd name="connsiteY16" fmla="*/ 0 h 2083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998405" h="2083707" fill="none" extrusionOk="0">
                <a:moveTo>
                  <a:pt x="0" y="0"/>
                </a:moveTo>
                <a:cubicBezTo>
                  <a:pt x="188403" y="-20090"/>
                  <a:pt x="397610" y="-28228"/>
                  <a:pt x="569697" y="0"/>
                </a:cubicBezTo>
                <a:cubicBezTo>
                  <a:pt x="741784" y="28228"/>
                  <a:pt x="921071" y="-13804"/>
                  <a:pt x="1079426" y="0"/>
                </a:cubicBezTo>
                <a:cubicBezTo>
                  <a:pt x="1237781" y="13804"/>
                  <a:pt x="1479968" y="-10068"/>
                  <a:pt x="1619139" y="0"/>
                </a:cubicBezTo>
                <a:cubicBezTo>
                  <a:pt x="1758310" y="10068"/>
                  <a:pt x="1978745" y="-9377"/>
                  <a:pt x="2248804" y="0"/>
                </a:cubicBezTo>
                <a:cubicBezTo>
                  <a:pt x="2518864" y="9377"/>
                  <a:pt x="2745636" y="-35780"/>
                  <a:pt x="2998405" y="0"/>
                </a:cubicBezTo>
                <a:cubicBezTo>
                  <a:pt x="2997163" y="169363"/>
                  <a:pt x="2983781" y="514418"/>
                  <a:pt x="2998405" y="652895"/>
                </a:cubicBezTo>
                <a:cubicBezTo>
                  <a:pt x="3013029" y="791372"/>
                  <a:pt x="2986449" y="1001123"/>
                  <a:pt x="2998405" y="1284953"/>
                </a:cubicBezTo>
                <a:cubicBezTo>
                  <a:pt x="3010361" y="1568783"/>
                  <a:pt x="2980206" y="1698102"/>
                  <a:pt x="2998405" y="2083707"/>
                </a:cubicBezTo>
                <a:cubicBezTo>
                  <a:pt x="2703860" y="2067787"/>
                  <a:pt x="2548223" y="2074677"/>
                  <a:pt x="2398724" y="2083707"/>
                </a:cubicBezTo>
                <a:cubicBezTo>
                  <a:pt x="2249225" y="2092737"/>
                  <a:pt x="1970836" y="2107350"/>
                  <a:pt x="1859011" y="2083707"/>
                </a:cubicBezTo>
                <a:cubicBezTo>
                  <a:pt x="1747186" y="2060064"/>
                  <a:pt x="1444586" y="2101595"/>
                  <a:pt x="1199362" y="2083707"/>
                </a:cubicBezTo>
                <a:cubicBezTo>
                  <a:pt x="954138" y="2065819"/>
                  <a:pt x="835579" y="2083651"/>
                  <a:pt x="629665" y="2083707"/>
                </a:cubicBezTo>
                <a:cubicBezTo>
                  <a:pt x="423751" y="2083763"/>
                  <a:pt x="211469" y="2101315"/>
                  <a:pt x="0" y="2083707"/>
                </a:cubicBezTo>
                <a:cubicBezTo>
                  <a:pt x="5004" y="1809957"/>
                  <a:pt x="-10539" y="1721341"/>
                  <a:pt x="0" y="1368301"/>
                </a:cubicBezTo>
                <a:cubicBezTo>
                  <a:pt x="10539" y="1015261"/>
                  <a:pt x="5915" y="833237"/>
                  <a:pt x="0" y="694569"/>
                </a:cubicBezTo>
                <a:cubicBezTo>
                  <a:pt x="-5915" y="555901"/>
                  <a:pt x="4439" y="249702"/>
                  <a:pt x="0" y="0"/>
                </a:cubicBezTo>
                <a:close/>
              </a:path>
              <a:path w="2998405" h="2083707" stroke="0" extrusionOk="0">
                <a:moveTo>
                  <a:pt x="0" y="0"/>
                </a:moveTo>
                <a:cubicBezTo>
                  <a:pt x="218854" y="21230"/>
                  <a:pt x="454034" y="-20574"/>
                  <a:pt x="569697" y="0"/>
                </a:cubicBezTo>
                <a:cubicBezTo>
                  <a:pt x="685360" y="20574"/>
                  <a:pt x="925864" y="23561"/>
                  <a:pt x="1079426" y="0"/>
                </a:cubicBezTo>
                <a:cubicBezTo>
                  <a:pt x="1232988" y="-23561"/>
                  <a:pt x="1599307" y="-22105"/>
                  <a:pt x="1739075" y="0"/>
                </a:cubicBezTo>
                <a:cubicBezTo>
                  <a:pt x="1878843" y="22105"/>
                  <a:pt x="2062085" y="7994"/>
                  <a:pt x="2308772" y="0"/>
                </a:cubicBezTo>
                <a:cubicBezTo>
                  <a:pt x="2555459" y="-7994"/>
                  <a:pt x="2817626" y="-8144"/>
                  <a:pt x="2998405" y="0"/>
                </a:cubicBezTo>
                <a:cubicBezTo>
                  <a:pt x="3003067" y="308450"/>
                  <a:pt x="2973372" y="582743"/>
                  <a:pt x="2998405" y="736243"/>
                </a:cubicBezTo>
                <a:cubicBezTo>
                  <a:pt x="3023438" y="889743"/>
                  <a:pt x="2985283" y="1237359"/>
                  <a:pt x="2998405" y="1430812"/>
                </a:cubicBezTo>
                <a:cubicBezTo>
                  <a:pt x="3011527" y="1624265"/>
                  <a:pt x="3003640" y="1914526"/>
                  <a:pt x="2998405" y="2083707"/>
                </a:cubicBezTo>
                <a:cubicBezTo>
                  <a:pt x="2765471" y="2085450"/>
                  <a:pt x="2594490" y="2082933"/>
                  <a:pt x="2458692" y="2083707"/>
                </a:cubicBezTo>
                <a:cubicBezTo>
                  <a:pt x="2322894" y="2084481"/>
                  <a:pt x="2077135" y="2061779"/>
                  <a:pt x="1859011" y="2083707"/>
                </a:cubicBezTo>
                <a:cubicBezTo>
                  <a:pt x="1640887" y="2105635"/>
                  <a:pt x="1521521" y="2073650"/>
                  <a:pt x="1259330" y="2083707"/>
                </a:cubicBezTo>
                <a:cubicBezTo>
                  <a:pt x="997139" y="2093764"/>
                  <a:pt x="876351" y="2079683"/>
                  <a:pt x="689633" y="2083707"/>
                </a:cubicBezTo>
                <a:cubicBezTo>
                  <a:pt x="502915" y="2087731"/>
                  <a:pt x="323293" y="2114009"/>
                  <a:pt x="0" y="2083707"/>
                </a:cubicBezTo>
                <a:cubicBezTo>
                  <a:pt x="29571" y="1903614"/>
                  <a:pt x="36027" y="1566972"/>
                  <a:pt x="0" y="1347464"/>
                </a:cubicBezTo>
                <a:cubicBezTo>
                  <a:pt x="-36027" y="1127956"/>
                  <a:pt x="-32301" y="882750"/>
                  <a:pt x="0" y="611221"/>
                </a:cubicBezTo>
                <a:cubicBezTo>
                  <a:pt x="32301" y="339692"/>
                  <a:pt x="-25326" y="26296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/>
              <a:t> </a:t>
            </a:r>
            <a:endParaRPr lang="de-DE" sz="8800" dirty="0"/>
          </a:p>
        </p:txBody>
      </p:sp>
      <p:sp>
        <p:nvSpPr>
          <p:cNvPr id="5" name="Titel 1">
            <a:extLst>
              <a:ext uri="{FF2B5EF4-FFF2-40B4-BE49-F238E27FC236}">
                <a16:creationId xmlns:a16="http://schemas.microsoft.com/office/drawing/2014/main" id="{113DC0F2-FEE2-AD02-FA0D-A2AFD9698C48}"/>
              </a:ext>
            </a:extLst>
          </p:cNvPr>
          <p:cNvSpPr txBox="1">
            <a:spLocks/>
          </p:cNvSpPr>
          <p:nvPr/>
        </p:nvSpPr>
        <p:spPr>
          <a:xfrm>
            <a:off x="3594538" y="2793093"/>
            <a:ext cx="2998405" cy="2083707"/>
          </a:xfrm>
          <a:custGeom>
            <a:avLst/>
            <a:gdLst>
              <a:gd name="connsiteX0" fmla="*/ 0 w 2998405"/>
              <a:gd name="connsiteY0" fmla="*/ 0 h 2083707"/>
              <a:gd name="connsiteX1" fmla="*/ 569697 w 2998405"/>
              <a:gd name="connsiteY1" fmla="*/ 0 h 2083707"/>
              <a:gd name="connsiteX2" fmla="*/ 1079426 w 2998405"/>
              <a:gd name="connsiteY2" fmla="*/ 0 h 2083707"/>
              <a:gd name="connsiteX3" fmla="*/ 1619139 w 2998405"/>
              <a:gd name="connsiteY3" fmla="*/ 0 h 2083707"/>
              <a:gd name="connsiteX4" fmla="*/ 2248804 w 2998405"/>
              <a:gd name="connsiteY4" fmla="*/ 0 h 2083707"/>
              <a:gd name="connsiteX5" fmla="*/ 2998405 w 2998405"/>
              <a:gd name="connsiteY5" fmla="*/ 0 h 2083707"/>
              <a:gd name="connsiteX6" fmla="*/ 2998405 w 2998405"/>
              <a:gd name="connsiteY6" fmla="*/ 652895 h 2083707"/>
              <a:gd name="connsiteX7" fmla="*/ 2998405 w 2998405"/>
              <a:gd name="connsiteY7" fmla="*/ 1284953 h 2083707"/>
              <a:gd name="connsiteX8" fmla="*/ 2998405 w 2998405"/>
              <a:gd name="connsiteY8" fmla="*/ 2083707 h 2083707"/>
              <a:gd name="connsiteX9" fmla="*/ 2398724 w 2998405"/>
              <a:gd name="connsiteY9" fmla="*/ 2083707 h 2083707"/>
              <a:gd name="connsiteX10" fmla="*/ 1859011 w 2998405"/>
              <a:gd name="connsiteY10" fmla="*/ 2083707 h 2083707"/>
              <a:gd name="connsiteX11" fmla="*/ 1199362 w 2998405"/>
              <a:gd name="connsiteY11" fmla="*/ 2083707 h 2083707"/>
              <a:gd name="connsiteX12" fmla="*/ 629665 w 2998405"/>
              <a:gd name="connsiteY12" fmla="*/ 2083707 h 2083707"/>
              <a:gd name="connsiteX13" fmla="*/ 0 w 2998405"/>
              <a:gd name="connsiteY13" fmla="*/ 2083707 h 2083707"/>
              <a:gd name="connsiteX14" fmla="*/ 0 w 2998405"/>
              <a:gd name="connsiteY14" fmla="*/ 1368301 h 2083707"/>
              <a:gd name="connsiteX15" fmla="*/ 0 w 2998405"/>
              <a:gd name="connsiteY15" fmla="*/ 694569 h 2083707"/>
              <a:gd name="connsiteX16" fmla="*/ 0 w 2998405"/>
              <a:gd name="connsiteY16" fmla="*/ 0 h 2083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998405" h="2083707" fill="none" extrusionOk="0">
                <a:moveTo>
                  <a:pt x="0" y="0"/>
                </a:moveTo>
                <a:cubicBezTo>
                  <a:pt x="188403" y="-20090"/>
                  <a:pt x="397610" y="-28228"/>
                  <a:pt x="569697" y="0"/>
                </a:cubicBezTo>
                <a:cubicBezTo>
                  <a:pt x="741784" y="28228"/>
                  <a:pt x="921071" y="-13804"/>
                  <a:pt x="1079426" y="0"/>
                </a:cubicBezTo>
                <a:cubicBezTo>
                  <a:pt x="1237781" y="13804"/>
                  <a:pt x="1479968" y="-10068"/>
                  <a:pt x="1619139" y="0"/>
                </a:cubicBezTo>
                <a:cubicBezTo>
                  <a:pt x="1758310" y="10068"/>
                  <a:pt x="1978745" y="-9377"/>
                  <a:pt x="2248804" y="0"/>
                </a:cubicBezTo>
                <a:cubicBezTo>
                  <a:pt x="2518864" y="9377"/>
                  <a:pt x="2745636" y="-35780"/>
                  <a:pt x="2998405" y="0"/>
                </a:cubicBezTo>
                <a:cubicBezTo>
                  <a:pt x="2997163" y="169363"/>
                  <a:pt x="2983781" y="514418"/>
                  <a:pt x="2998405" y="652895"/>
                </a:cubicBezTo>
                <a:cubicBezTo>
                  <a:pt x="3013029" y="791372"/>
                  <a:pt x="2986449" y="1001123"/>
                  <a:pt x="2998405" y="1284953"/>
                </a:cubicBezTo>
                <a:cubicBezTo>
                  <a:pt x="3010361" y="1568783"/>
                  <a:pt x="2980206" y="1698102"/>
                  <a:pt x="2998405" y="2083707"/>
                </a:cubicBezTo>
                <a:cubicBezTo>
                  <a:pt x="2703860" y="2067787"/>
                  <a:pt x="2548223" y="2074677"/>
                  <a:pt x="2398724" y="2083707"/>
                </a:cubicBezTo>
                <a:cubicBezTo>
                  <a:pt x="2249225" y="2092737"/>
                  <a:pt x="1970836" y="2107350"/>
                  <a:pt x="1859011" y="2083707"/>
                </a:cubicBezTo>
                <a:cubicBezTo>
                  <a:pt x="1747186" y="2060064"/>
                  <a:pt x="1444586" y="2101595"/>
                  <a:pt x="1199362" y="2083707"/>
                </a:cubicBezTo>
                <a:cubicBezTo>
                  <a:pt x="954138" y="2065819"/>
                  <a:pt x="835579" y="2083651"/>
                  <a:pt x="629665" y="2083707"/>
                </a:cubicBezTo>
                <a:cubicBezTo>
                  <a:pt x="423751" y="2083763"/>
                  <a:pt x="211469" y="2101315"/>
                  <a:pt x="0" y="2083707"/>
                </a:cubicBezTo>
                <a:cubicBezTo>
                  <a:pt x="5004" y="1809957"/>
                  <a:pt x="-10539" y="1721341"/>
                  <a:pt x="0" y="1368301"/>
                </a:cubicBezTo>
                <a:cubicBezTo>
                  <a:pt x="10539" y="1015261"/>
                  <a:pt x="5915" y="833237"/>
                  <a:pt x="0" y="694569"/>
                </a:cubicBezTo>
                <a:cubicBezTo>
                  <a:pt x="-5915" y="555901"/>
                  <a:pt x="4439" y="249702"/>
                  <a:pt x="0" y="0"/>
                </a:cubicBezTo>
                <a:close/>
              </a:path>
              <a:path w="2998405" h="2083707" stroke="0" extrusionOk="0">
                <a:moveTo>
                  <a:pt x="0" y="0"/>
                </a:moveTo>
                <a:cubicBezTo>
                  <a:pt x="218854" y="21230"/>
                  <a:pt x="454034" y="-20574"/>
                  <a:pt x="569697" y="0"/>
                </a:cubicBezTo>
                <a:cubicBezTo>
                  <a:pt x="685360" y="20574"/>
                  <a:pt x="925864" y="23561"/>
                  <a:pt x="1079426" y="0"/>
                </a:cubicBezTo>
                <a:cubicBezTo>
                  <a:pt x="1232988" y="-23561"/>
                  <a:pt x="1599307" y="-22105"/>
                  <a:pt x="1739075" y="0"/>
                </a:cubicBezTo>
                <a:cubicBezTo>
                  <a:pt x="1878843" y="22105"/>
                  <a:pt x="2062085" y="7994"/>
                  <a:pt x="2308772" y="0"/>
                </a:cubicBezTo>
                <a:cubicBezTo>
                  <a:pt x="2555459" y="-7994"/>
                  <a:pt x="2817626" y="-8144"/>
                  <a:pt x="2998405" y="0"/>
                </a:cubicBezTo>
                <a:cubicBezTo>
                  <a:pt x="3003067" y="308450"/>
                  <a:pt x="2973372" y="582743"/>
                  <a:pt x="2998405" y="736243"/>
                </a:cubicBezTo>
                <a:cubicBezTo>
                  <a:pt x="3023438" y="889743"/>
                  <a:pt x="2985283" y="1237359"/>
                  <a:pt x="2998405" y="1430812"/>
                </a:cubicBezTo>
                <a:cubicBezTo>
                  <a:pt x="3011527" y="1624265"/>
                  <a:pt x="3003640" y="1914526"/>
                  <a:pt x="2998405" y="2083707"/>
                </a:cubicBezTo>
                <a:cubicBezTo>
                  <a:pt x="2765471" y="2085450"/>
                  <a:pt x="2594490" y="2082933"/>
                  <a:pt x="2458692" y="2083707"/>
                </a:cubicBezTo>
                <a:cubicBezTo>
                  <a:pt x="2322894" y="2084481"/>
                  <a:pt x="2077135" y="2061779"/>
                  <a:pt x="1859011" y="2083707"/>
                </a:cubicBezTo>
                <a:cubicBezTo>
                  <a:pt x="1640887" y="2105635"/>
                  <a:pt x="1521521" y="2073650"/>
                  <a:pt x="1259330" y="2083707"/>
                </a:cubicBezTo>
                <a:cubicBezTo>
                  <a:pt x="997139" y="2093764"/>
                  <a:pt x="876351" y="2079683"/>
                  <a:pt x="689633" y="2083707"/>
                </a:cubicBezTo>
                <a:cubicBezTo>
                  <a:pt x="502915" y="2087731"/>
                  <a:pt x="323293" y="2114009"/>
                  <a:pt x="0" y="2083707"/>
                </a:cubicBezTo>
                <a:cubicBezTo>
                  <a:pt x="29571" y="1903614"/>
                  <a:pt x="36027" y="1566972"/>
                  <a:pt x="0" y="1347464"/>
                </a:cubicBezTo>
                <a:cubicBezTo>
                  <a:pt x="-36027" y="1127956"/>
                  <a:pt x="-32301" y="882750"/>
                  <a:pt x="0" y="611221"/>
                </a:cubicBezTo>
                <a:cubicBezTo>
                  <a:pt x="32301" y="339692"/>
                  <a:pt x="-25326" y="26296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/>
              <a:t> </a:t>
            </a:r>
            <a:endParaRPr lang="de-DE" sz="8800" dirty="0"/>
          </a:p>
        </p:txBody>
      </p:sp>
      <p:sp>
        <p:nvSpPr>
          <p:cNvPr id="7" name="Titel 1">
            <a:extLst>
              <a:ext uri="{FF2B5EF4-FFF2-40B4-BE49-F238E27FC236}">
                <a16:creationId xmlns:a16="http://schemas.microsoft.com/office/drawing/2014/main" id="{3740535A-9A21-1A6B-787C-64F33E4DB5C5}"/>
              </a:ext>
            </a:extLst>
          </p:cNvPr>
          <p:cNvSpPr txBox="1">
            <a:spLocks/>
          </p:cNvSpPr>
          <p:nvPr/>
        </p:nvSpPr>
        <p:spPr>
          <a:xfrm>
            <a:off x="265057" y="5152665"/>
            <a:ext cx="2998405" cy="2083707"/>
          </a:xfrm>
          <a:custGeom>
            <a:avLst/>
            <a:gdLst>
              <a:gd name="connsiteX0" fmla="*/ 0 w 2998405"/>
              <a:gd name="connsiteY0" fmla="*/ 0 h 2083707"/>
              <a:gd name="connsiteX1" fmla="*/ 569697 w 2998405"/>
              <a:gd name="connsiteY1" fmla="*/ 0 h 2083707"/>
              <a:gd name="connsiteX2" fmla="*/ 1079426 w 2998405"/>
              <a:gd name="connsiteY2" fmla="*/ 0 h 2083707"/>
              <a:gd name="connsiteX3" fmla="*/ 1619139 w 2998405"/>
              <a:gd name="connsiteY3" fmla="*/ 0 h 2083707"/>
              <a:gd name="connsiteX4" fmla="*/ 2248804 w 2998405"/>
              <a:gd name="connsiteY4" fmla="*/ 0 h 2083707"/>
              <a:gd name="connsiteX5" fmla="*/ 2998405 w 2998405"/>
              <a:gd name="connsiteY5" fmla="*/ 0 h 2083707"/>
              <a:gd name="connsiteX6" fmla="*/ 2998405 w 2998405"/>
              <a:gd name="connsiteY6" fmla="*/ 652895 h 2083707"/>
              <a:gd name="connsiteX7" fmla="*/ 2998405 w 2998405"/>
              <a:gd name="connsiteY7" fmla="*/ 1284953 h 2083707"/>
              <a:gd name="connsiteX8" fmla="*/ 2998405 w 2998405"/>
              <a:gd name="connsiteY8" fmla="*/ 2083707 h 2083707"/>
              <a:gd name="connsiteX9" fmla="*/ 2398724 w 2998405"/>
              <a:gd name="connsiteY9" fmla="*/ 2083707 h 2083707"/>
              <a:gd name="connsiteX10" fmla="*/ 1859011 w 2998405"/>
              <a:gd name="connsiteY10" fmla="*/ 2083707 h 2083707"/>
              <a:gd name="connsiteX11" fmla="*/ 1199362 w 2998405"/>
              <a:gd name="connsiteY11" fmla="*/ 2083707 h 2083707"/>
              <a:gd name="connsiteX12" fmla="*/ 629665 w 2998405"/>
              <a:gd name="connsiteY12" fmla="*/ 2083707 h 2083707"/>
              <a:gd name="connsiteX13" fmla="*/ 0 w 2998405"/>
              <a:gd name="connsiteY13" fmla="*/ 2083707 h 2083707"/>
              <a:gd name="connsiteX14" fmla="*/ 0 w 2998405"/>
              <a:gd name="connsiteY14" fmla="*/ 1368301 h 2083707"/>
              <a:gd name="connsiteX15" fmla="*/ 0 w 2998405"/>
              <a:gd name="connsiteY15" fmla="*/ 694569 h 2083707"/>
              <a:gd name="connsiteX16" fmla="*/ 0 w 2998405"/>
              <a:gd name="connsiteY16" fmla="*/ 0 h 2083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998405" h="2083707" fill="none" extrusionOk="0">
                <a:moveTo>
                  <a:pt x="0" y="0"/>
                </a:moveTo>
                <a:cubicBezTo>
                  <a:pt x="188403" y="-20090"/>
                  <a:pt x="397610" y="-28228"/>
                  <a:pt x="569697" y="0"/>
                </a:cubicBezTo>
                <a:cubicBezTo>
                  <a:pt x="741784" y="28228"/>
                  <a:pt x="921071" y="-13804"/>
                  <a:pt x="1079426" y="0"/>
                </a:cubicBezTo>
                <a:cubicBezTo>
                  <a:pt x="1237781" y="13804"/>
                  <a:pt x="1479968" y="-10068"/>
                  <a:pt x="1619139" y="0"/>
                </a:cubicBezTo>
                <a:cubicBezTo>
                  <a:pt x="1758310" y="10068"/>
                  <a:pt x="1978745" y="-9377"/>
                  <a:pt x="2248804" y="0"/>
                </a:cubicBezTo>
                <a:cubicBezTo>
                  <a:pt x="2518864" y="9377"/>
                  <a:pt x="2745636" y="-35780"/>
                  <a:pt x="2998405" y="0"/>
                </a:cubicBezTo>
                <a:cubicBezTo>
                  <a:pt x="2997163" y="169363"/>
                  <a:pt x="2983781" y="514418"/>
                  <a:pt x="2998405" y="652895"/>
                </a:cubicBezTo>
                <a:cubicBezTo>
                  <a:pt x="3013029" y="791372"/>
                  <a:pt x="2986449" y="1001123"/>
                  <a:pt x="2998405" y="1284953"/>
                </a:cubicBezTo>
                <a:cubicBezTo>
                  <a:pt x="3010361" y="1568783"/>
                  <a:pt x="2980206" y="1698102"/>
                  <a:pt x="2998405" y="2083707"/>
                </a:cubicBezTo>
                <a:cubicBezTo>
                  <a:pt x="2703860" y="2067787"/>
                  <a:pt x="2548223" y="2074677"/>
                  <a:pt x="2398724" y="2083707"/>
                </a:cubicBezTo>
                <a:cubicBezTo>
                  <a:pt x="2249225" y="2092737"/>
                  <a:pt x="1970836" y="2107350"/>
                  <a:pt x="1859011" y="2083707"/>
                </a:cubicBezTo>
                <a:cubicBezTo>
                  <a:pt x="1747186" y="2060064"/>
                  <a:pt x="1444586" y="2101595"/>
                  <a:pt x="1199362" y="2083707"/>
                </a:cubicBezTo>
                <a:cubicBezTo>
                  <a:pt x="954138" y="2065819"/>
                  <a:pt x="835579" y="2083651"/>
                  <a:pt x="629665" y="2083707"/>
                </a:cubicBezTo>
                <a:cubicBezTo>
                  <a:pt x="423751" y="2083763"/>
                  <a:pt x="211469" y="2101315"/>
                  <a:pt x="0" y="2083707"/>
                </a:cubicBezTo>
                <a:cubicBezTo>
                  <a:pt x="5004" y="1809957"/>
                  <a:pt x="-10539" y="1721341"/>
                  <a:pt x="0" y="1368301"/>
                </a:cubicBezTo>
                <a:cubicBezTo>
                  <a:pt x="10539" y="1015261"/>
                  <a:pt x="5915" y="833237"/>
                  <a:pt x="0" y="694569"/>
                </a:cubicBezTo>
                <a:cubicBezTo>
                  <a:pt x="-5915" y="555901"/>
                  <a:pt x="4439" y="249702"/>
                  <a:pt x="0" y="0"/>
                </a:cubicBezTo>
                <a:close/>
              </a:path>
              <a:path w="2998405" h="2083707" stroke="0" extrusionOk="0">
                <a:moveTo>
                  <a:pt x="0" y="0"/>
                </a:moveTo>
                <a:cubicBezTo>
                  <a:pt x="218854" y="21230"/>
                  <a:pt x="454034" y="-20574"/>
                  <a:pt x="569697" y="0"/>
                </a:cubicBezTo>
                <a:cubicBezTo>
                  <a:pt x="685360" y="20574"/>
                  <a:pt x="925864" y="23561"/>
                  <a:pt x="1079426" y="0"/>
                </a:cubicBezTo>
                <a:cubicBezTo>
                  <a:pt x="1232988" y="-23561"/>
                  <a:pt x="1599307" y="-22105"/>
                  <a:pt x="1739075" y="0"/>
                </a:cubicBezTo>
                <a:cubicBezTo>
                  <a:pt x="1878843" y="22105"/>
                  <a:pt x="2062085" y="7994"/>
                  <a:pt x="2308772" y="0"/>
                </a:cubicBezTo>
                <a:cubicBezTo>
                  <a:pt x="2555459" y="-7994"/>
                  <a:pt x="2817626" y="-8144"/>
                  <a:pt x="2998405" y="0"/>
                </a:cubicBezTo>
                <a:cubicBezTo>
                  <a:pt x="3003067" y="308450"/>
                  <a:pt x="2973372" y="582743"/>
                  <a:pt x="2998405" y="736243"/>
                </a:cubicBezTo>
                <a:cubicBezTo>
                  <a:pt x="3023438" y="889743"/>
                  <a:pt x="2985283" y="1237359"/>
                  <a:pt x="2998405" y="1430812"/>
                </a:cubicBezTo>
                <a:cubicBezTo>
                  <a:pt x="3011527" y="1624265"/>
                  <a:pt x="3003640" y="1914526"/>
                  <a:pt x="2998405" y="2083707"/>
                </a:cubicBezTo>
                <a:cubicBezTo>
                  <a:pt x="2765471" y="2085450"/>
                  <a:pt x="2594490" y="2082933"/>
                  <a:pt x="2458692" y="2083707"/>
                </a:cubicBezTo>
                <a:cubicBezTo>
                  <a:pt x="2322894" y="2084481"/>
                  <a:pt x="2077135" y="2061779"/>
                  <a:pt x="1859011" y="2083707"/>
                </a:cubicBezTo>
                <a:cubicBezTo>
                  <a:pt x="1640887" y="2105635"/>
                  <a:pt x="1521521" y="2073650"/>
                  <a:pt x="1259330" y="2083707"/>
                </a:cubicBezTo>
                <a:cubicBezTo>
                  <a:pt x="997139" y="2093764"/>
                  <a:pt x="876351" y="2079683"/>
                  <a:pt x="689633" y="2083707"/>
                </a:cubicBezTo>
                <a:cubicBezTo>
                  <a:pt x="502915" y="2087731"/>
                  <a:pt x="323293" y="2114009"/>
                  <a:pt x="0" y="2083707"/>
                </a:cubicBezTo>
                <a:cubicBezTo>
                  <a:pt x="29571" y="1903614"/>
                  <a:pt x="36027" y="1566972"/>
                  <a:pt x="0" y="1347464"/>
                </a:cubicBezTo>
                <a:cubicBezTo>
                  <a:pt x="-36027" y="1127956"/>
                  <a:pt x="-32301" y="882750"/>
                  <a:pt x="0" y="611221"/>
                </a:cubicBezTo>
                <a:cubicBezTo>
                  <a:pt x="32301" y="339692"/>
                  <a:pt x="-25326" y="26296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/>
              <a:t> </a:t>
            </a:r>
            <a:endParaRPr lang="de-DE" sz="8800" dirty="0"/>
          </a:p>
        </p:txBody>
      </p:sp>
      <p:sp>
        <p:nvSpPr>
          <p:cNvPr id="8" name="Titel 1">
            <a:extLst>
              <a:ext uri="{FF2B5EF4-FFF2-40B4-BE49-F238E27FC236}">
                <a16:creationId xmlns:a16="http://schemas.microsoft.com/office/drawing/2014/main" id="{DE03EA1E-63B7-E53C-8FA3-23A271D3B428}"/>
              </a:ext>
            </a:extLst>
          </p:cNvPr>
          <p:cNvSpPr txBox="1">
            <a:spLocks/>
          </p:cNvSpPr>
          <p:nvPr/>
        </p:nvSpPr>
        <p:spPr>
          <a:xfrm>
            <a:off x="3594538" y="5152665"/>
            <a:ext cx="2998405" cy="2083707"/>
          </a:xfrm>
          <a:custGeom>
            <a:avLst/>
            <a:gdLst>
              <a:gd name="connsiteX0" fmla="*/ 0 w 2998405"/>
              <a:gd name="connsiteY0" fmla="*/ 0 h 2083707"/>
              <a:gd name="connsiteX1" fmla="*/ 569697 w 2998405"/>
              <a:gd name="connsiteY1" fmla="*/ 0 h 2083707"/>
              <a:gd name="connsiteX2" fmla="*/ 1079426 w 2998405"/>
              <a:gd name="connsiteY2" fmla="*/ 0 h 2083707"/>
              <a:gd name="connsiteX3" fmla="*/ 1619139 w 2998405"/>
              <a:gd name="connsiteY3" fmla="*/ 0 h 2083707"/>
              <a:gd name="connsiteX4" fmla="*/ 2248804 w 2998405"/>
              <a:gd name="connsiteY4" fmla="*/ 0 h 2083707"/>
              <a:gd name="connsiteX5" fmla="*/ 2998405 w 2998405"/>
              <a:gd name="connsiteY5" fmla="*/ 0 h 2083707"/>
              <a:gd name="connsiteX6" fmla="*/ 2998405 w 2998405"/>
              <a:gd name="connsiteY6" fmla="*/ 652895 h 2083707"/>
              <a:gd name="connsiteX7" fmla="*/ 2998405 w 2998405"/>
              <a:gd name="connsiteY7" fmla="*/ 1284953 h 2083707"/>
              <a:gd name="connsiteX8" fmla="*/ 2998405 w 2998405"/>
              <a:gd name="connsiteY8" fmla="*/ 2083707 h 2083707"/>
              <a:gd name="connsiteX9" fmla="*/ 2398724 w 2998405"/>
              <a:gd name="connsiteY9" fmla="*/ 2083707 h 2083707"/>
              <a:gd name="connsiteX10" fmla="*/ 1859011 w 2998405"/>
              <a:gd name="connsiteY10" fmla="*/ 2083707 h 2083707"/>
              <a:gd name="connsiteX11" fmla="*/ 1199362 w 2998405"/>
              <a:gd name="connsiteY11" fmla="*/ 2083707 h 2083707"/>
              <a:gd name="connsiteX12" fmla="*/ 629665 w 2998405"/>
              <a:gd name="connsiteY12" fmla="*/ 2083707 h 2083707"/>
              <a:gd name="connsiteX13" fmla="*/ 0 w 2998405"/>
              <a:gd name="connsiteY13" fmla="*/ 2083707 h 2083707"/>
              <a:gd name="connsiteX14" fmla="*/ 0 w 2998405"/>
              <a:gd name="connsiteY14" fmla="*/ 1368301 h 2083707"/>
              <a:gd name="connsiteX15" fmla="*/ 0 w 2998405"/>
              <a:gd name="connsiteY15" fmla="*/ 694569 h 2083707"/>
              <a:gd name="connsiteX16" fmla="*/ 0 w 2998405"/>
              <a:gd name="connsiteY16" fmla="*/ 0 h 2083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998405" h="2083707" fill="none" extrusionOk="0">
                <a:moveTo>
                  <a:pt x="0" y="0"/>
                </a:moveTo>
                <a:cubicBezTo>
                  <a:pt x="188403" y="-20090"/>
                  <a:pt x="397610" y="-28228"/>
                  <a:pt x="569697" y="0"/>
                </a:cubicBezTo>
                <a:cubicBezTo>
                  <a:pt x="741784" y="28228"/>
                  <a:pt x="921071" y="-13804"/>
                  <a:pt x="1079426" y="0"/>
                </a:cubicBezTo>
                <a:cubicBezTo>
                  <a:pt x="1237781" y="13804"/>
                  <a:pt x="1479968" y="-10068"/>
                  <a:pt x="1619139" y="0"/>
                </a:cubicBezTo>
                <a:cubicBezTo>
                  <a:pt x="1758310" y="10068"/>
                  <a:pt x="1978745" y="-9377"/>
                  <a:pt x="2248804" y="0"/>
                </a:cubicBezTo>
                <a:cubicBezTo>
                  <a:pt x="2518864" y="9377"/>
                  <a:pt x="2745636" y="-35780"/>
                  <a:pt x="2998405" y="0"/>
                </a:cubicBezTo>
                <a:cubicBezTo>
                  <a:pt x="2997163" y="169363"/>
                  <a:pt x="2983781" y="514418"/>
                  <a:pt x="2998405" y="652895"/>
                </a:cubicBezTo>
                <a:cubicBezTo>
                  <a:pt x="3013029" y="791372"/>
                  <a:pt x="2986449" y="1001123"/>
                  <a:pt x="2998405" y="1284953"/>
                </a:cubicBezTo>
                <a:cubicBezTo>
                  <a:pt x="3010361" y="1568783"/>
                  <a:pt x="2980206" y="1698102"/>
                  <a:pt x="2998405" y="2083707"/>
                </a:cubicBezTo>
                <a:cubicBezTo>
                  <a:pt x="2703860" y="2067787"/>
                  <a:pt x="2548223" y="2074677"/>
                  <a:pt x="2398724" y="2083707"/>
                </a:cubicBezTo>
                <a:cubicBezTo>
                  <a:pt x="2249225" y="2092737"/>
                  <a:pt x="1970836" y="2107350"/>
                  <a:pt x="1859011" y="2083707"/>
                </a:cubicBezTo>
                <a:cubicBezTo>
                  <a:pt x="1747186" y="2060064"/>
                  <a:pt x="1444586" y="2101595"/>
                  <a:pt x="1199362" y="2083707"/>
                </a:cubicBezTo>
                <a:cubicBezTo>
                  <a:pt x="954138" y="2065819"/>
                  <a:pt x="835579" y="2083651"/>
                  <a:pt x="629665" y="2083707"/>
                </a:cubicBezTo>
                <a:cubicBezTo>
                  <a:pt x="423751" y="2083763"/>
                  <a:pt x="211469" y="2101315"/>
                  <a:pt x="0" y="2083707"/>
                </a:cubicBezTo>
                <a:cubicBezTo>
                  <a:pt x="5004" y="1809957"/>
                  <a:pt x="-10539" y="1721341"/>
                  <a:pt x="0" y="1368301"/>
                </a:cubicBezTo>
                <a:cubicBezTo>
                  <a:pt x="10539" y="1015261"/>
                  <a:pt x="5915" y="833237"/>
                  <a:pt x="0" y="694569"/>
                </a:cubicBezTo>
                <a:cubicBezTo>
                  <a:pt x="-5915" y="555901"/>
                  <a:pt x="4439" y="249702"/>
                  <a:pt x="0" y="0"/>
                </a:cubicBezTo>
                <a:close/>
              </a:path>
              <a:path w="2998405" h="2083707" stroke="0" extrusionOk="0">
                <a:moveTo>
                  <a:pt x="0" y="0"/>
                </a:moveTo>
                <a:cubicBezTo>
                  <a:pt x="218854" y="21230"/>
                  <a:pt x="454034" y="-20574"/>
                  <a:pt x="569697" y="0"/>
                </a:cubicBezTo>
                <a:cubicBezTo>
                  <a:pt x="685360" y="20574"/>
                  <a:pt x="925864" y="23561"/>
                  <a:pt x="1079426" y="0"/>
                </a:cubicBezTo>
                <a:cubicBezTo>
                  <a:pt x="1232988" y="-23561"/>
                  <a:pt x="1599307" y="-22105"/>
                  <a:pt x="1739075" y="0"/>
                </a:cubicBezTo>
                <a:cubicBezTo>
                  <a:pt x="1878843" y="22105"/>
                  <a:pt x="2062085" y="7994"/>
                  <a:pt x="2308772" y="0"/>
                </a:cubicBezTo>
                <a:cubicBezTo>
                  <a:pt x="2555459" y="-7994"/>
                  <a:pt x="2817626" y="-8144"/>
                  <a:pt x="2998405" y="0"/>
                </a:cubicBezTo>
                <a:cubicBezTo>
                  <a:pt x="3003067" y="308450"/>
                  <a:pt x="2973372" y="582743"/>
                  <a:pt x="2998405" y="736243"/>
                </a:cubicBezTo>
                <a:cubicBezTo>
                  <a:pt x="3023438" y="889743"/>
                  <a:pt x="2985283" y="1237359"/>
                  <a:pt x="2998405" y="1430812"/>
                </a:cubicBezTo>
                <a:cubicBezTo>
                  <a:pt x="3011527" y="1624265"/>
                  <a:pt x="3003640" y="1914526"/>
                  <a:pt x="2998405" y="2083707"/>
                </a:cubicBezTo>
                <a:cubicBezTo>
                  <a:pt x="2765471" y="2085450"/>
                  <a:pt x="2594490" y="2082933"/>
                  <a:pt x="2458692" y="2083707"/>
                </a:cubicBezTo>
                <a:cubicBezTo>
                  <a:pt x="2322894" y="2084481"/>
                  <a:pt x="2077135" y="2061779"/>
                  <a:pt x="1859011" y="2083707"/>
                </a:cubicBezTo>
                <a:cubicBezTo>
                  <a:pt x="1640887" y="2105635"/>
                  <a:pt x="1521521" y="2073650"/>
                  <a:pt x="1259330" y="2083707"/>
                </a:cubicBezTo>
                <a:cubicBezTo>
                  <a:pt x="997139" y="2093764"/>
                  <a:pt x="876351" y="2079683"/>
                  <a:pt x="689633" y="2083707"/>
                </a:cubicBezTo>
                <a:cubicBezTo>
                  <a:pt x="502915" y="2087731"/>
                  <a:pt x="323293" y="2114009"/>
                  <a:pt x="0" y="2083707"/>
                </a:cubicBezTo>
                <a:cubicBezTo>
                  <a:pt x="29571" y="1903614"/>
                  <a:pt x="36027" y="1566972"/>
                  <a:pt x="0" y="1347464"/>
                </a:cubicBezTo>
                <a:cubicBezTo>
                  <a:pt x="-36027" y="1127956"/>
                  <a:pt x="-32301" y="882750"/>
                  <a:pt x="0" y="611221"/>
                </a:cubicBezTo>
                <a:cubicBezTo>
                  <a:pt x="32301" y="339692"/>
                  <a:pt x="-25326" y="26296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/>
              <a:t> </a:t>
            </a:r>
            <a:endParaRPr lang="de-DE" sz="8800" dirty="0"/>
          </a:p>
        </p:txBody>
      </p:sp>
      <p:sp>
        <p:nvSpPr>
          <p:cNvPr id="9" name="Titel 1">
            <a:extLst>
              <a:ext uri="{FF2B5EF4-FFF2-40B4-BE49-F238E27FC236}">
                <a16:creationId xmlns:a16="http://schemas.microsoft.com/office/drawing/2014/main" id="{A342BA57-9A12-CBB2-D041-42665CF3D684}"/>
              </a:ext>
            </a:extLst>
          </p:cNvPr>
          <p:cNvSpPr txBox="1">
            <a:spLocks/>
          </p:cNvSpPr>
          <p:nvPr/>
        </p:nvSpPr>
        <p:spPr>
          <a:xfrm>
            <a:off x="265057" y="7512237"/>
            <a:ext cx="2998405" cy="2083707"/>
          </a:xfrm>
          <a:custGeom>
            <a:avLst/>
            <a:gdLst>
              <a:gd name="connsiteX0" fmla="*/ 0 w 2998405"/>
              <a:gd name="connsiteY0" fmla="*/ 0 h 2083707"/>
              <a:gd name="connsiteX1" fmla="*/ 569697 w 2998405"/>
              <a:gd name="connsiteY1" fmla="*/ 0 h 2083707"/>
              <a:gd name="connsiteX2" fmla="*/ 1079426 w 2998405"/>
              <a:gd name="connsiteY2" fmla="*/ 0 h 2083707"/>
              <a:gd name="connsiteX3" fmla="*/ 1619139 w 2998405"/>
              <a:gd name="connsiteY3" fmla="*/ 0 h 2083707"/>
              <a:gd name="connsiteX4" fmla="*/ 2248804 w 2998405"/>
              <a:gd name="connsiteY4" fmla="*/ 0 h 2083707"/>
              <a:gd name="connsiteX5" fmla="*/ 2998405 w 2998405"/>
              <a:gd name="connsiteY5" fmla="*/ 0 h 2083707"/>
              <a:gd name="connsiteX6" fmla="*/ 2998405 w 2998405"/>
              <a:gd name="connsiteY6" fmla="*/ 652895 h 2083707"/>
              <a:gd name="connsiteX7" fmla="*/ 2998405 w 2998405"/>
              <a:gd name="connsiteY7" fmla="*/ 1284953 h 2083707"/>
              <a:gd name="connsiteX8" fmla="*/ 2998405 w 2998405"/>
              <a:gd name="connsiteY8" fmla="*/ 2083707 h 2083707"/>
              <a:gd name="connsiteX9" fmla="*/ 2398724 w 2998405"/>
              <a:gd name="connsiteY9" fmla="*/ 2083707 h 2083707"/>
              <a:gd name="connsiteX10" fmla="*/ 1859011 w 2998405"/>
              <a:gd name="connsiteY10" fmla="*/ 2083707 h 2083707"/>
              <a:gd name="connsiteX11" fmla="*/ 1199362 w 2998405"/>
              <a:gd name="connsiteY11" fmla="*/ 2083707 h 2083707"/>
              <a:gd name="connsiteX12" fmla="*/ 629665 w 2998405"/>
              <a:gd name="connsiteY12" fmla="*/ 2083707 h 2083707"/>
              <a:gd name="connsiteX13" fmla="*/ 0 w 2998405"/>
              <a:gd name="connsiteY13" fmla="*/ 2083707 h 2083707"/>
              <a:gd name="connsiteX14" fmla="*/ 0 w 2998405"/>
              <a:gd name="connsiteY14" fmla="*/ 1368301 h 2083707"/>
              <a:gd name="connsiteX15" fmla="*/ 0 w 2998405"/>
              <a:gd name="connsiteY15" fmla="*/ 694569 h 2083707"/>
              <a:gd name="connsiteX16" fmla="*/ 0 w 2998405"/>
              <a:gd name="connsiteY16" fmla="*/ 0 h 2083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998405" h="2083707" fill="none" extrusionOk="0">
                <a:moveTo>
                  <a:pt x="0" y="0"/>
                </a:moveTo>
                <a:cubicBezTo>
                  <a:pt x="188403" y="-20090"/>
                  <a:pt x="397610" y="-28228"/>
                  <a:pt x="569697" y="0"/>
                </a:cubicBezTo>
                <a:cubicBezTo>
                  <a:pt x="741784" y="28228"/>
                  <a:pt x="921071" y="-13804"/>
                  <a:pt x="1079426" y="0"/>
                </a:cubicBezTo>
                <a:cubicBezTo>
                  <a:pt x="1237781" y="13804"/>
                  <a:pt x="1479968" y="-10068"/>
                  <a:pt x="1619139" y="0"/>
                </a:cubicBezTo>
                <a:cubicBezTo>
                  <a:pt x="1758310" y="10068"/>
                  <a:pt x="1978745" y="-9377"/>
                  <a:pt x="2248804" y="0"/>
                </a:cubicBezTo>
                <a:cubicBezTo>
                  <a:pt x="2518864" y="9377"/>
                  <a:pt x="2745636" y="-35780"/>
                  <a:pt x="2998405" y="0"/>
                </a:cubicBezTo>
                <a:cubicBezTo>
                  <a:pt x="2997163" y="169363"/>
                  <a:pt x="2983781" y="514418"/>
                  <a:pt x="2998405" y="652895"/>
                </a:cubicBezTo>
                <a:cubicBezTo>
                  <a:pt x="3013029" y="791372"/>
                  <a:pt x="2986449" y="1001123"/>
                  <a:pt x="2998405" y="1284953"/>
                </a:cubicBezTo>
                <a:cubicBezTo>
                  <a:pt x="3010361" y="1568783"/>
                  <a:pt x="2980206" y="1698102"/>
                  <a:pt x="2998405" y="2083707"/>
                </a:cubicBezTo>
                <a:cubicBezTo>
                  <a:pt x="2703860" y="2067787"/>
                  <a:pt x="2548223" y="2074677"/>
                  <a:pt x="2398724" y="2083707"/>
                </a:cubicBezTo>
                <a:cubicBezTo>
                  <a:pt x="2249225" y="2092737"/>
                  <a:pt x="1970836" y="2107350"/>
                  <a:pt x="1859011" y="2083707"/>
                </a:cubicBezTo>
                <a:cubicBezTo>
                  <a:pt x="1747186" y="2060064"/>
                  <a:pt x="1444586" y="2101595"/>
                  <a:pt x="1199362" y="2083707"/>
                </a:cubicBezTo>
                <a:cubicBezTo>
                  <a:pt x="954138" y="2065819"/>
                  <a:pt x="835579" y="2083651"/>
                  <a:pt x="629665" y="2083707"/>
                </a:cubicBezTo>
                <a:cubicBezTo>
                  <a:pt x="423751" y="2083763"/>
                  <a:pt x="211469" y="2101315"/>
                  <a:pt x="0" y="2083707"/>
                </a:cubicBezTo>
                <a:cubicBezTo>
                  <a:pt x="5004" y="1809957"/>
                  <a:pt x="-10539" y="1721341"/>
                  <a:pt x="0" y="1368301"/>
                </a:cubicBezTo>
                <a:cubicBezTo>
                  <a:pt x="10539" y="1015261"/>
                  <a:pt x="5915" y="833237"/>
                  <a:pt x="0" y="694569"/>
                </a:cubicBezTo>
                <a:cubicBezTo>
                  <a:pt x="-5915" y="555901"/>
                  <a:pt x="4439" y="249702"/>
                  <a:pt x="0" y="0"/>
                </a:cubicBezTo>
                <a:close/>
              </a:path>
              <a:path w="2998405" h="2083707" stroke="0" extrusionOk="0">
                <a:moveTo>
                  <a:pt x="0" y="0"/>
                </a:moveTo>
                <a:cubicBezTo>
                  <a:pt x="218854" y="21230"/>
                  <a:pt x="454034" y="-20574"/>
                  <a:pt x="569697" y="0"/>
                </a:cubicBezTo>
                <a:cubicBezTo>
                  <a:pt x="685360" y="20574"/>
                  <a:pt x="925864" y="23561"/>
                  <a:pt x="1079426" y="0"/>
                </a:cubicBezTo>
                <a:cubicBezTo>
                  <a:pt x="1232988" y="-23561"/>
                  <a:pt x="1599307" y="-22105"/>
                  <a:pt x="1739075" y="0"/>
                </a:cubicBezTo>
                <a:cubicBezTo>
                  <a:pt x="1878843" y="22105"/>
                  <a:pt x="2062085" y="7994"/>
                  <a:pt x="2308772" y="0"/>
                </a:cubicBezTo>
                <a:cubicBezTo>
                  <a:pt x="2555459" y="-7994"/>
                  <a:pt x="2817626" y="-8144"/>
                  <a:pt x="2998405" y="0"/>
                </a:cubicBezTo>
                <a:cubicBezTo>
                  <a:pt x="3003067" y="308450"/>
                  <a:pt x="2973372" y="582743"/>
                  <a:pt x="2998405" y="736243"/>
                </a:cubicBezTo>
                <a:cubicBezTo>
                  <a:pt x="3023438" y="889743"/>
                  <a:pt x="2985283" y="1237359"/>
                  <a:pt x="2998405" y="1430812"/>
                </a:cubicBezTo>
                <a:cubicBezTo>
                  <a:pt x="3011527" y="1624265"/>
                  <a:pt x="3003640" y="1914526"/>
                  <a:pt x="2998405" y="2083707"/>
                </a:cubicBezTo>
                <a:cubicBezTo>
                  <a:pt x="2765471" y="2085450"/>
                  <a:pt x="2594490" y="2082933"/>
                  <a:pt x="2458692" y="2083707"/>
                </a:cubicBezTo>
                <a:cubicBezTo>
                  <a:pt x="2322894" y="2084481"/>
                  <a:pt x="2077135" y="2061779"/>
                  <a:pt x="1859011" y="2083707"/>
                </a:cubicBezTo>
                <a:cubicBezTo>
                  <a:pt x="1640887" y="2105635"/>
                  <a:pt x="1521521" y="2073650"/>
                  <a:pt x="1259330" y="2083707"/>
                </a:cubicBezTo>
                <a:cubicBezTo>
                  <a:pt x="997139" y="2093764"/>
                  <a:pt x="876351" y="2079683"/>
                  <a:pt x="689633" y="2083707"/>
                </a:cubicBezTo>
                <a:cubicBezTo>
                  <a:pt x="502915" y="2087731"/>
                  <a:pt x="323293" y="2114009"/>
                  <a:pt x="0" y="2083707"/>
                </a:cubicBezTo>
                <a:cubicBezTo>
                  <a:pt x="29571" y="1903614"/>
                  <a:pt x="36027" y="1566972"/>
                  <a:pt x="0" y="1347464"/>
                </a:cubicBezTo>
                <a:cubicBezTo>
                  <a:pt x="-36027" y="1127956"/>
                  <a:pt x="-32301" y="882750"/>
                  <a:pt x="0" y="611221"/>
                </a:cubicBezTo>
                <a:cubicBezTo>
                  <a:pt x="32301" y="339692"/>
                  <a:pt x="-25326" y="26296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/>
              <a:t> </a:t>
            </a:r>
            <a:endParaRPr lang="de-DE" sz="8800" dirty="0"/>
          </a:p>
        </p:txBody>
      </p:sp>
      <p:sp>
        <p:nvSpPr>
          <p:cNvPr id="10" name="Titel 1">
            <a:extLst>
              <a:ext uri="{FF2B5EF4-FFF2-40B4-BE49-F238E27FC236}">
                <a16:creationId xmlns:a16="http://schemas.microsoft.com/office/drawing/2014/main" id="{BEDE5113-80E0-4382-EF71-EB6F1D01BBFB}"/>
              </a:ext>
            </a:extLst>
          </p:cNvPr>
          <p:cNvSpPr txBox="1">
            <a:spLocks/>
          </p:cNvSpPr>
          <p:nvPr/>
        </p:nvSpPr>
        <p:spPr>
          <a:xfrm>
            <a:off x="3594538" y="7512237"/>
            <a:ext cx="2998405" cy="2083707"/>
          </a:xfrm>
          <a:custGeom>
            <a:avLst/>
            <a:gdLst>
              <a:gd name="connsiteX0" fmla="*/ 0 w 2998405"/>
              <a:gd name="connsiteY0" fmla="*/ 0 h 2083707"/>
              <a:gd name="connsiteX1" fmla="*/ 569697 w 2998405"/>
              <a:gd name="connsiteY1" fmla="*/ 0 h 2083707"/>
              <a:gd name="connsiteX2" fmla="*/ 1079426 w 2998405"/>
              <a:gd name="connsiteY2" fmla="*/ 0 h 2083707"/>
              <a:gd name="connsiteX3" fmla="*/ 1619139 w 2998405"/>
              <a:gd name="connsiteY3" fmla="*/ 0 h 2083707"/>
              <a:gd name="connsiteX4" fmla="*/ 2248804 w 2998405"/>
              <a:gd name="connsiteY4" fmla="*/ 0 h 2083707"/>
              <a:gd name="connsiteX5" fmla="*/ 2998405 w 2998405"/>
              <a:gd name="connsiteY5" fmla="*/ 0 h 2083707"/>
              <a:gd name="connsiteX6" fmla="*/ 2998405 w 2998405"/>
              <a:gd name="connsiteY6" fmla="*/ 652895 h 2083707"/>
              <a:gd name="connsiteX7" fmla="*/ 2998405 w 2998405"/>
              <a:gd name="connsiteY7" fmla="*/ 1284953 h 2083707"/>
              <a:gd name="connsiteX8" fmla="*/ 2998405 w 2998405"/>
              <a:gd name="connsiteY8" fmla="*/ 2083707 h 2083707"/>
              <a:gd name="connsiteX9" fmla="*/ 2398724 w 2998405"/>
              <a:gd name="connsiteY9" fmla="*/ 2083707 h 2083707"/>
              <a:gd name="connsiteX10" fmla="*/ 1859011 w 2998405"/>
              <a:gd name="connsiteY10" fmla="*/ 2083707 h 2083707"/>
              <a:gd name="connsiteX11" fmla="*/ 1199362 w 2998405"/>
              <a:gd name="connsiteY11" fmla="*/ 2083707 h 2083707"/>
              <a:gd name="connsiteX12" fmla="*/ 629665 w 2998405"/>
              <a:gd name="connsiteY12" fmla="*/ 2083707 h 2083707"/>
              <a:gd name="connsiteX13" fmla="*/ 0 w 2998405"/>
              <a:gd name="connsiteY13" fmla="*/ 2083707 h 2083707"/>
              <a:gd name="connsiteX14" fmla="*/ 0 w 2998405"/>
              <a:gd name="connsiteY14" fmla="*/ 1368301 h 2083707"/>
              <a:gd name="connsiteX15" fmla="*/ 0 w 2998405"/>
              <a:gd name="connsiteY15" fmla="*/ 694569 h 2083707"/>
              <a:gd name="connsiteX16" fmla="*/ 0 w 2998405"/>
              <a:gd name="connsiteY16" fmla="*/ 0 h 20837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998405" h="2083707" fill="none" extrusionOk="0">
                <a:moveTo>
                  <a:pt x="0" y="0"/>
                </a:moveTo>
                <a:cubicBezTo>
                  <a:pt x="188403" y="-20090"/>
                  <a:pt x="397610" y="-28228"/>
                  <a:pt x="569697" y="0"/>
                </a:cubicBezTo>
                <a:cubicBezTo>
                  <a:pt x="741784" y="28228"/>
                  <a:pt x="921071" y="-13804"/>
                  <a:pt x="1079426" y="0"/>
                </a:cubicBezTo>
                <a:cubicBezTo>
                  <a:pt x="1237781" y="13804"/>
                  <a:pt x="1479968" y="-10068"/>
                  <a:pt x="1619139" y="0"/>
                </a:cubicBezTo>
                <a:cubicBezTo>
                  <a:pt x="1758310" y="10068"/>
                  <a:pt x="1978745" y="-9377"/>
                  <a:pt x="2248804" y="0"/>
                </a:cubicBezTo>
                <a:cubicBezTo>
                  <a:pt x="2518864" y="9377"/>
                  <a:pt x="2745636" y="-35780"/>
                  <a:pt x="2998405" y="0"/>
                </a:cubicBezTo>
                <a:cubicBezTo>
                  <a:pt x="2997163" y="169363"/>
                  <a:pt x="2983781" y="514418"/>
                  <a:pt x="2998405" y="652895"/>
                </a:cubicBezTo>
                <a:cubicBezTo>
                  <a:pt x="3013029" y="791372"/>
                  <a:pt x="2986449" y="1001123"/>
                  <a:pt x="2998405" y="1284953"/>
                </a:cubicBezTo>
                <a:cubicBezTo>
                  <a:pt x="3010361" y="1568783"/>
                  <a:pt x="2980206" y="1698102"/>
                  <a:pt x="2998405" y="2083707"/>
                </a:cubicBezTo>
                <a:cubicBezTo>
                  <a:pt x="2703860" y="2067787"/>
                  <a:pt x="2548223" y="2074677"/>
                  <a:pt x="2398724" y="2083707"/>
                </a:cubicBezTo>
                <a:cubicBezTo>
                  <a:pt x="2249225" y="2092737"/>
                  <a:pt x="1970836" y="2107350"/>
                  <a:pt x="1859011" y="2083707"/>
                </a:cubicBezTo>
                <a:cubicBezTo>
                  <a:pt x="1747186" y="2060064"/>
                  <a:pt x="1444586" y="2101595"/>
                  <a:pt x="1199362" y="2083707"/>
                </a:cubicBezTo>
                <a:cubicBezTo>
                  <a:pt x="954138" y="2065819"/>
                  <a:pt x="835579" y="2083651"/>
                  <a:pt x="629665" y="2083707"/>
                </a:cubicBezTo>
                <a:cubicBezTo>
                  <a:pt x="423751" y="2083763"/>
                  <a:pt x="211469" y="2101315"/>
                  <a:pt x="0" y="2083707"/>
                </a:cubicBezTo>
                <a:cubicBezTo>
                  <a:pt x="5004" y="1809957"/>
                  <a:pt x="-10539" y="1721341"/>
                  <a:pt x="0" y="1368301"/>
                </a:cubicBezTo>
                <a:cubicBezTo>
                  <a:pt x="10539" y="1015261"/>
                  <a:pt x="5915" y="833237"/>
                  <a:pt x="0" y="694569"/>
                </a:cubicBezTo>
                <a:cubicBezTo>
                  <a:pt x="-5915" y="555901"/>
                  <a:pt x="4439" y="249702"/>
                  <a:pt x="0" y="0"/>
                </a:cubicBezTo>
                <a:close/>
              </a:path>
              <a:path w="2998405" h="2083707" stroke="0" extrusionOk="0">
                <a:moveTo>
                  <a:pt x="0" y="0"/>
                </a:moveTo>
                <a:cubicBezTo>
                  <a:pt x="218854" y="21230"/>
                  <a:pt x="454034" y="-20574"/>
                  <a:pt x="569697" y="0"/>
                </a:cubicBezTo>
                <a:cubicBezTo>
                  <a:pt x="685360" y="20574"/>
                  <a:pt x="925864" y="23561"/>
                  <a:pt x="1079426" y="0"/>
                </a:cubicBezTo>
                <a:cubicBezTo>
                  <a:pt x="1232988" y="-23561"/>
                  <a:pt x="1599307" y="-22105"/>
                  <a:pt x="1739075" y="0"/>
                </a:cubicBezTo>
                <a:cubicBezTo>
                  <a:pt x="1878843" y="22105"/>
                  <a:pt x="2062085" y="7994"/>
                  <a:pt x="2308772" y="0"/>
                </a:cubicBezTo>
                <a:cubicBezTo>
                  <a:pt x="2555459" y="-7994"/>
                  <a:pt x="2817626" y="-8144"/>
                  <a:pt x="2998405" y="0"/>
                </a:cubicBezTo>
                <a:cubicBezTo>
                  <a:pt x="3003067" y="308450"/>
                  <a:pt x="2973372" y="582743"/>
                  <a:pt x="2998405" y="736243"/>
                </a:cubicBezTo>
                <a:cubicBezTo>
                  <a:pt x="3023438" y="889743"/>
                  <a:pt x="2985283" y="1237359"/>
                  <a:pt x="2998405" y="1430812"/>
                </a:cubicBezTo>
                <a:cubicBezTo>
                  <a:pt x="3011527" y="1624265"/>
                  <a:pt x="3003640" y="1914526"/>
                  <a:pt x="2998405" y="2083707"/>
                </a:cubicBezTo>
                <a:cubicBezTo>
                  <a:pt x="2765471" y="2085450"/>
                  <a:pt x="2594490" y="2082933"/>
                  <a:pt x="2458692" y="2083707"/>
                </a:cubicBezTo>
                <a:cubicBezTo>
                  <a:pt x="2322894" y="2084481"/>
                  <a:pt x="2077135" y="2061779"/>
                  <a:pt x="1859011" y="2083707"/>
                </a:cubicBezTo>
                <a:cubicBezTo>
                  <a:pt x="1640887" y="2105635"/>
                  <a:pt x="1521521" y="2073650"/>
                  <a:pt x="1259330" y="2083707"/>
                </a:cubicBezTo>
                <a:cubicBezTo>
                  <a:pt x="997139" y="2093764"/>
                  <a:pt x="876351" y="2079683"/>
                  <a:pt x="689633" y="2083707"/>
                </a:cubicBezTo>
                <a:cubicBezTo>
                  <a:pt x="502915" y="2087731"/>
                  <a:pt x="323293" y="2114009"/>
                  <a:pt x="0" y="2083707"/>
                </a:cubicBezTo>
                <a:cubicBezTo>
                  <a:pt x="29571" y="1903614"/>
                  <a:pt x="36027" y="1566972"/>
                  <a:pt x="0" y="1347464"/>
                </a:cubicBezTo>
                <a:cubicBezTo>
                  <a:pt x="-36027" y="1127956"/>
                  <a:pt x="-32301" y="882750"/>
                  <a:pt x="0" y="611221"/>
                </a:cubicBezTo>
                <a:cubicBezTo>
                  <a:pt x="32301" y="339692"/>
                  <a:pt x="-25326" y="26296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/>
              <a:t> </a:t>
            </a:r>
            <a:endParaRPr lang="de-DE" sz="8800" dirty="0"/>
          </a:p>
        </p:txBody>
      </p:sp>
      <p:sp>
        <p:nvSpPr>
          <p:cNvPr id="13" name="Textfeld 12">
            <a:extLst>
              <a:ext uri="{FF2B5EF4-FFF2-40B4-BE49-F238E27FC236}">
                <a16:creationId xmlns:a16="http://schemas.microsoft.com/office/drawing/2014/main" id="{D764646A-D64F-CA2F-EB33-D423810AA456}"/>
              </a:ext>
            </a:extLst>
          </p:cNvPr>
          <p:cNvSpPr txBox="1"/>
          <p:nvPr/>
        </p:nvSpPr>
        <p:spPr>
          <a:xfrm>
            <a:off x="534549" y="967542"/>
            <a:ext cx="245942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000" dirty="0">
                <a:latin typeface="Dreaming Outloud Pro" panose="03050502040302030504" pitchFamily="66" charset="77"/>
                <a:cs typeface="Dreaming Outloud Pro" panose="03050502040302030504" pitchFamily="66" charset="77"/>
              </a:rPr>
              <a:t>10 J</a:t>
            </a:r>
          </a:p>
        </p:txBody>
      </p:sp>
      <p:sp>
        <p:nvSpPr>
          <p:cNvPr id="15" name="Textfeld 14">
            <a:extLst>
              <a:ext uri="{FF2B5EF4-FFF2-40B4-BE49-F238E27FC236}">
                <a16:creationId xmlns:a16="http://schemas.microsoft.com/office/drawing/2014/main" id="{D5AEDADF-A54E-64BB-1980-9141CE5E6395}"/>
              </a:ext>
            </a:extLst>
          </p:cNvPr>
          <p:cNvSpPr txBox="1"/>
          <p:nvPr/>
        </p:nvSpPr>
        <p:spPr>
          <a:xfrm>
            <a:off x="3864031" y="964291"/>
            <a:ext cx="245942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000" dirty="0">
                <a:latin typeface="Dreaming Outloud Pro" panose="03050502040302030504" pitchFamily="66" charset="77"/>
                <a:cs typeface="Dreaming Outloud Pro" panose="03050502040302030504" pitchFamily="66" charset="77"/>
              </a:rPr>
              <a:t>10 J</a:t>
            </a:r>
          </a:p>
        </p:txBody>
      </p:sp>
      <p:sp>
        <p:nvSpPr>
          <p:cNvPr id="17" name="Textfeld 16">
            <a:extLst>
              <a:ext uri="{FF2B5EF4-FFF2-40B4-BE49-F238E27FC236}">
                <a16:creationId xmlns:a16="http://schemas.microsoft.com/office/drawing/2014/main" id="{389BD3A2-388B-1B46-5A33-68241C728F56}"/>
              </a:ext>
            </a:extLst>
          </p:cNvPr>
          <p:cNvSpPr txBox="1"/>
          <p:nvPr/>
        </p:nvSpPr>
        <p:spPr>
          <a:xfrm>
            <a:off x="534549" y="3339276"/>
            <a:ext cx="245942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000" dirty="0">
                <a:latin typeface="Dreaming Outloud Pro" panose="03050502040302030504" pitchFamily="66" charset="77"/>
                <a:cs typeface="Dreaming Outloud Pro" panose="03050502040302030504" pitchFamily="66" charset="77"/>
              </a:rPr>
              <a:t>10 J</a:t>
            </a:r>
          </a:p>
        </p:txBody>
      </p:sp>
      <p:sp>
        <p:nvSpPr>
          <p:cNvPr id="19" name="Textfeld 18">
            <a:extLst>
              <a:ext uri="{FF2B5EF4-FFF2-40B4-BE49-F238E27FC236}">
                <a16:creationId xmlns:a16="http://schemas.microsoft.com/office/drawing/2014/main" id="{7EA1D4BE-9A4A-4FE4-E3AA-6668872A1EBF}"/>
              </a:ext>
            </a:extLst>
          </p:cNvPr>
          <p:cNvSpPr txBox="1"/>
          <p:nvPr/>
        </p:nvSpPr>
        <p:spPr>
          <a:xfrm>
            <a:off x="3864031" y="3336025"/>
            <a:ext cx="245942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000" dirty="0">
                <a:latin typeface="Dreaming Outloud Pro" panose="03050502040302030504" pitchFamily="66" charset="77"/>
                <a:cs typeface="Dreaming Outloud Pro" panose="03050502040302030504" pitchFamily="66" charset="77"/>
              </a:rPr>
              <a:t>10 J</a:t>
            </a:r>
          </a:p>
        </p:txBody>
      </p:sp>
      <p:sp>
        <p:nvSpPr>
          <p:cNvPr id="21" name="Textfeld 20">
            <a:extLst>
              <a:ext uri="{FF2B5EF4-FFF2-40B4-BE49-F238E27FC236}">
                <a16:creationId xmlns:a16="http://schemas.microsoft.com/office/drawing/2014/main" id="{2752AFEA-B762-FB81-25B1-3D0665754689}"/>
              </a:ext>
            </a:extLst>
          </p:cNvPr>
          <p:cNvSpPr txBox="1"/>
          <p:nvPr/>
        </p:nvSpPr>
        <p:spPr>
          <a:xfrm>
            <a:off x="534549" y="5695597"/>
            <a:ext cx="245942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000" dirty="0">
                <a:latin typeface="Dreaming Outloud Pro" panose="03050502040302030504" pitchFamily="66" charset="77"/>
                <a:cs typeface="Dreaming Outloud Pro" panose="03050502040302030504" pitchFamily="66" charset="77"/>
              </a:rPr>
              <a:t>10 J</a:t>
            </a:r>
          </a:p>
        </p:txBody>
      </p:sp>
      <p:sp>
        <p:nvSpPr>
          <p:cNvPr id="23" name="Textfeld 22">
            <a:extLst>
              <a:ext uri="{FF2B5EF4-FFF2-40B4-BE49-F238E27FC236}">
                <a16:creationId xmlns:a16="http://schemas.microsoft.com/office/drawing/2014/main" id="{0EDC7F54-E03A-D8BE-A44C-6343F5A45E43}"/>
              </a:ext>
            </a:extLst>
          </p:cNvPr>
          <p:cNvSpPr txBox="1"/>
          <p:nvPr/>
        </p:nvSpPr>
        <p:spPr>
          <a:xfrm>
            <a:off x="3864031" y="5692346"/>
            <a:ext cx="245942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000" dirty="0">
                <a:latin typeface="Dreaming Outloud Pro" panose="03050502040302030504" pitchFamily="66" charset="77"/>
                <a:cs typeface="Dreaming Outloud Pro" panose="03050502040302030504" pitchFamily="66" charset="77"/>
              </a:rPr>
              <a:t>10 J</a:t>
            </a:r>
          </a:p>
        </p:txBody>
      </p:sp>
      <p:sp>
        <p:nvSpPr>
          <p:cNvPr id="25" name="Textfeld 24">
            <a:extLst>
              <a:ext uri="{FF2B5EF4-FFF2-40B4-BE49-F238E27FC236}">
                <a16:creationId xmlns:a16="http://schemas.microsoft.com/office/drawing/2014/main" id="{44916D1A-655F-BA64-286F-175AA2650723}"/>
              </a:ext>
            </a:extLst>
          </p:cNvPr>
          <p:cNvSpPr txBox="1"/>
          <p:nvPr/>
        </p:nvSpPr>
        <p:spPr>
          <a:xfrm>
            <a:off x="534549" y="8067331"/>
            <a:ext cx="245942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000" dirty="0">
                <a:latin typeface="Dreaming Outloud Pro" panose="03050502040302030504" pitchFamily="66" charset="77"/>
                <a:cs typeface="Dreaming Outloud Pro" panose="03050502040302030504" pitchFamily="66" charset="77"/>
              </a:rPr>
              <a:t>10 J</a:t>
            </a:r>
          </a:p>
        </p:txBody>
      </p:sp>
      <p:sp>
        <p:nvSpPr>
          <p:cNvPr id="27" name="Textfeld 26">
            <a:extLst>
              <a:ext uri="{FF2B5EF4-FFF2-40B4-BE49-F238E27FC236}">
                <a16:creationId xmlns:a16="http://schemas.microsoft.com/office/drawing/2014/main" id="{41B101C8-EFD2-C2B8-90B7-C96F4458F49F}"/>
              </a:ext>
            </a:extLst>
          </p:cNvPr>
          <p:cNvSpPr txBox="1"/>
          <p:nvPr/>
        </p:nvSpPr>
        <p:spPr>
          <a:xfrm>
            <a:off x="3864031" y="8064080"/>
            <a:ext cx="245942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6000" dirty="0">
                <a:latin typeface="Dreaming Outloud Pro" panose="03050502040302030504" pitchFamily="66" charset="77"/>
                <a:cs typeface="Dreaming Outloud Pro" panose="03050502040302030504" pitchFamily="66" charset="77"/>
              </a:rPr>
              <a:t>10 J</a:t>
            </a:r>
          </a:p>
        </p:txBody>
      </p:sp>
    </p:spTree>
    <p:extLst>
      <p:ext uri="{BB962C8B-B14F-4D97-AF65-F5344CB8AC3E}">
        <p14:creationId xmlns:p14="http://schemas.microsoft.com/office/powerpoint/2010/main" val="22256485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B8CEFDB-1F86-6D12-C8D4-393E3F06D45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13C2BD0-5948-0FFE-D86E-868881D3D68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Umwelt-schutz</a:t>
            </a:r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FECE64CA-F464-ED06-650F-5FABF66C18BA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Schutz vor Willkür</a:t>
            </a:r>
          </a:p>
        </p:txBody>
      </p:sp>
      <p:sp>
        <p:nvSpPr>
          <p:cNvPr id="3" name="Textfeld 2">
            <a:extLst>
              <a:ext uri="{FF2B5EF4-FFF2-40B4-BE49-F238E27FC236}">
                <a16:creationId xmlns:a16="http://schemas.microsoft.com/office/drawing/2014/main" id="{13EE943B-1ABC-6CBC-6729-4D2A9DB9084B}"/>
              </a:ext>
            </a:extLst>
          </p:cNvPr>
          <p:cNvSpPr txBox="1"/>
          <p:nvPr/>
        </p:nvSpPr>
        <p:spPr>
          <a:xfrm>
            <a:off x="15914914" y="957943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520398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Disziplin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Gehorsam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8568146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8853058-7052-C740-1EBB-AF7890D8638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A91CDD4-045D-EA27-6BE5-7A9013F8881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 err="1">
                <a:latin typeface="Dreaming Outloud Pro" panose="03050502040302030504" pitchFamily="66" charset="77"/>
                <a:cs typeface="Times New Roman" panose="02020603050405020304" pitchFamily="18" charset="0"/>
              </a:rPr>
              <a:t>Gerechtig-keit</a:t>
            </a:r>
            <a:endParaRPr lang="de-DE" sz="8800" kern="100" dirty="0">
              <a:latin typeface="Dreaming Outloud Pro" panose="03050502040302030504" pitchFamily="66" charset="77"/>
              <a:cs typeface="Times New Roman" panose="02020603050405020304" pitchFamily="18" charset="0"/>
            </a:endParaRPr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D9CE2629-D1F1-80E7-AE18-7ED2785EACD6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Menschen-würde</a:t>
            </a:r>
          </a:p>
        </p:txBody>
      </p:sp>
    </p:spTree>
    <p:extLst>
      <p:ext uri="{BB962C8B-B14F-4D97-AF65-F5344CB8AC3E}">
        <p14:creationId xmlns:p14="http://schemas.microsoft.com/office/powerpoint/2010/main" val="29582007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Bescheiden-</a:t>
            </a:r>
            <a:r>
              <a:rPr lang="de-DE" sz="8800" kern="100" dirty="0" err="1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heit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Akzeptanz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26305267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9F98E5-A0ED-F48F-2518-249088036B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 err="1">
                <a:effectLst/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Versamm-lungsrecht</a:t>
            </a:r>
            <a:endParaRPr lang="de-DE" sz="8800" dirty="0"/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94F58CA9-E961-02A5-99EB-71B865414B6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ea typeface="Aptos" panose="020B0004020202020204" pitchFamily="34" charset="0"/>
                <a:cs typeface="Times New Roman" panose="02020603050405020304" pitchFamily="18" charset="0"/>
              </a:rPr>
              <a:t>Zusammen-halt</a:t>
            </a:r>
            <a:endParaRPr lang="de-DE" sz="8800" dirty="0"/>
          </a:p>
        </p:txBody>
      </p:sp>
    </p:spTree>
    <p:extLst>
      <p:ext uri="{BB962C8B-B14F-4D97-AF65-F5344CB8AC3E}">
        <p14:creationId xmlns:p14="http://schemas.microsoft.com/office/powerpoint/2010/main" val="13026325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C6CDC63-CF1E-5E74-B4D2-E0154061D80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32553F9-A85B-1C40-1DD2-193C5D9EBBB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6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Vereinigungs-freiheit</a:t>
            </a:r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854EEE4A-A0DB-A9E7-1B7C-24B7FAB11FE9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6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Gewalten-teilung</a:t>
            </a:r>
          </a:p>
        </p:txBody>
      </p:sp>
    </p:spTree>
    <p:extLst>
      <p:ext uri="{BB962C8B-B14F-4D97-AF65-F5344CB8AC3E}">
        <p14:creationId xmlns:p14="http://schemas.microsoft.com/office/powerpoint/2010/main" val="209401378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6FC035E-8E35-BE5B-BB24-66ADD8314C4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D97EC0E-B397-63A0-ADEC-2EC3BF316C6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65057" y="233824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sk:type>
                    <ask:lineSketchFreehand/>
                  </ask:type>
                </ask:lineSketchStyleProps>
              </a:ext>
            </a:extLst>
          </a:ln>
        </p:spPr>
        <p:txBody>
          <a:bodyPr anchor="ctr">
            <a:normAutofit/>
          </a:bodyPr>
          <a:lstStyle/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Schutz der Jugend</a:t>
            </a:r>
          </a:p>
        </p:txBody>
      </p:sp>
      <p:sp>
        <p:nvSpPr>
          <p:cNvPr id="6" name="Titel 1">
            <a:extLst>
              <a:ext uri="{FF2B5EF4-FFF2-40B4-BE49-F238E27FC236}">
                <a16:creationId xmlns:a16="http://schemas.microsoft.com/office/drawing/2014/main" id="{0E6DBC0B-D297-592B-08E7-D83B046A7858}"/>
              </a:ext>
            </a:extLst>
          </p:cNvPr>
          <p:cNvSpPr txBox="1">
            <a:spLocks/>
          </p:cNvSpPr>
          <p:nvPr/>
        </p:nvSpPr>
        <p:spPr>
          <a:xfrm>
            <a:off x="265057" y="5081752"/>
            <a:ext cx="6327885" cy="4590424"/>
          </a:xfrm>
          <a:custGeom>
            <a:avLst/>
            <a:gdLst>
              <a:gd name="connsiteX0" fmla="*/ 0 w 6327885"/>
              <a:gd name="connsiteY0" fmla="*/ 0 h 4590424"/>
              <a:gd name="connsiteX1" fmla="*/ 569510 w 6327885"/>
              <a:gd name="connsiteY1" fmla="*/ 0 h 4590424"/>
              <a:gd name="connsiteX2" fmla="*/ 1265577 w 6327885"/>
              <a:gd name="connsiteY2" fmla="*/ 0 h 4590424"/>
              <a:gd name="connsiteX3" fmla="*/ 1771808 w 6327885"/>
              <a:gd name="connsiteY3" fmla="*/ 0 h 4590424"/>
              <a:gd name="connsiteX4" fmla="*/ 2404596 w 6327885"/>
              <a:gd name="connsiteY4" fmla="*/ 0 h 4590424"/>
              <a:gd name="connsiteX5" fmla="*/ 3100664 w 6327885"/>
              <a:gd name="connsiteY5" fmla="*/ 0 h 4590424"/>
              <a:gd name="connsiteX6" fmla="*/ 3543616 w 6327885"/>
              <a:gd name="connsiteY6" fmla="*/ 0 h 4590424"/>
              <a:gd name="connsiteX7" fmla="*/ 3986568 w 6327885"/>
              <a:gd name="connsiteY7" fmla="*/ 0 h 4590424"/>
              <a:gd name="connsiteX8" fmla="*/ 4745914 w 6327885"/>
              <a:gd name="connsiteY8" fmla="*/ 0 h 4590424"/>
              <a:gd name="connsiteX9" fmla="*/ 5378702 w 6327885"/>
              <a:gd name="connsiteY9" fmla="*/ 0 h 4590424"/>
              <a:gd name="connsiteX10" fmla="*/ 6327885 w 6327885"/>
              <a:gd name="connsiteY10" fmla="*/ 0 h 4590424"/>
              <a:gd name="connsiteX11" fmla="*/ 6327885 w 6327885"/>
              <a:gd name="connsiteY11" fmla="*/ 655775 h 4590424"/>
              <a:gd name="connsiteX12" fmla="*/ 6327885 w 6327885"/>
              <a:gd name="connsiteY12" fmla="*/ 1357454 h 4590424"/>
              <a:gd name="connsiteX13" fmla="*/ 6327885 w 6327885"/>
              <a:gd name="connsiteY13" fmla="*/ 1921420 h 4590424"/>
              <a:gd name="connsiteX14" fmla="*/ 6327885 w 6327885"/>
              <a:gd name="connsiteY14" fmla="*/ 2577195 h 4590424"/>
              <a:gd name="connsiteX15" fmla="*/ 6327885 w 6327885"/>
              <a:gd name="connsiteY15" fmla="*/ 3095257 h 4590424"/>
              <a:gd name="connsiteX16" fmla="*/ 6327885 w 6327885"/>
              <a:gd name="connsiteY16" fmla="*/ 3842841 h 4590424"/>
              <a:gd name="connsiteX17" fmla="*/ 6327885 w 6327885"/>
              <a:gd name="connsiteY17" fmla="*/ 4590424 h 4590424"/>
              <a:gd name="connsiteX18" fmla="*/ 5568539 w 6327885"/>
              <a:gd name="connsiteY18" fmla="*/ 4590424 h 4590424"/>
              <a:gd name="connsiteX19" fmla="*/ 4872471 w 6327885"/>
              <a:gd name="connsiteY19" fmla="*/ 4590424 h 4590424"/>
              <a:gd name="connsiteX20" fmla="*/ 4366241 w 6327885"/>
              <a:gd name="connsiteY20" fmla="*/ 4590424 h 4590424"/>
              <a:gd name="connsiteX21" fmla="*/ 3606894 w 6327885"/>
              <a:gd name="connsiteY21" fmla="*/ 4590424 h 4590424"/>
              <a:gd name="connsiteX22" fmla="*/ 2974106 w 6327885"/>
              <a:gd name="connsiteY22" fmla="*/ 4590424 h 4590424"/>
              <a:gd name="connsiteX23" fmla="*/ 2531154 w 6327885"/>
              <a:gd name="connsiteY23" fmla="*/ 4590424 h 4590424"/>
              <a:gd name="connsiteX24" fmla="*/ 1898365 w 6327885"/>
              <a:gd name="connsiteY24" fmla="*/ 4590424 h 4590424"/>
              <a:gd name="connsiteX25" fmla="*/ 1328856 w 6327885"/>
              <a:gd name="connsiteY25" fmla="*/ 4590424 h 4590424"/>
              <a:gd name="connsiteX26" fmla="*/ 759346 w 6327885"/>
              <a:gd name="connsiteY26" fmla="*/ 4590424 h 4590424"/>
              <a:gd name="connsiteX27" fmla="*/ 0 w 6327885"/>
              <a:gd name="connsiteY27" fmla="*/ 4590424 h 4590424"/>
              <a:gd name="connsiteX28" fmla="*/ 0 w 6327885"/>
              <a:gd name="connsiteY28" fmla="*/ 3980553 h 4590424"/>
              <a:gd name="connsiteX29" fmla="*/ 0 w 6327885"/>
              <a:gd name="connsiteY29" fmla="*/ 3278874 h 4590424"/>
              <a:gd name="connsiteX30" fmla="*/ 0 w 6327885"/>
              <a:gd name="connsiteY30" fmla="*/ 2669004 h 4590424"/>
              <a:gd name="connsiteX31" fmla="*/ 0 w 6327885"/>
              <a:gd name="connsiteY31" fmla="*/ 2150942 h 4590424"/>
              <a:gd name="connsiteX32" fmla="*/ 0 w 6327885"/>
              <a:gd name="connsiteY32" fmla="*/ 1541071 h 4590424"/>
              <a:gd name="connsiteX33" fmla="*/ 0 w 6327885"/>
              <a:gd name="connsiteY33" fmla="*/ 839392 h 4590424"/>
              <a:gd name="connsiteX34" fmla="*/ 0 w 6327885"/>
              <a:gd name="connsiteY34" fmla="*/ 0 h 45904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6327885" h="4590424" fill="none" extrusionOk="0">
                <a:moveTo>
                  <a:pt x="0" y="0"/>
                </a:moveTo>
                <a:cubicBezTo>
                  <a:pt x="205578" y="-14374"/>
                  <a:pt x="292034" y="-10752"/>
                  <a:pt x="569510" y="0"/>
                </a:cubicBezTo>
                <a:cubicBezTo>
                  <a:pt x="846986" y="10752"/>
                  <a:pt x="945592" y="-6208"/>
                  <a:pt x="1265577" y="0"/>
                </a:cubicBezTo>
                <a:cubicBezTo>
                  <a:pt x="1585562" y="6208"/>
                  <a:pt x="1582815" y="7729"/>
                  <a:pt x="1771808" y="0"/>
                </a:cubicBezTo>
                <a:cubicBezTo>
                  <a:pt x="1960801" y="-7729"/>
                  <a:pt x="2108199" y="24368"/>
                  <a:pt x="2404596" y="0"/>
                </a:cubicBezTo>
                <a:cubicBezTo>
                  <a:pt x="2700993" y="-24368"/>
                  <a:pt x="2794489" y="-5211"/>
                  <a:pt x="3100664" y="0"/>
                </a:cubicBezTo>
                <a:cubicBezTo>
                  <a:pt x="3406839" y="5211"/>
                  <a:pt x="3442688" y="7273"/>
                  <a:pt x="3543616" y="0"/>
                </a:cubicBezTo>
                <a:cubicBezTo>
                  <a:pt x="3644544" y="-7273"/>
                  <a:pt x="3884826" y="20"/>
                  <a:pt x="3986568" y="0"/>
                </a:cubicBezTo>
                <a:cubicBezTo>
                  <a:pt x="4088310" y="-20"/>
                  <a:pt x="4415707" y="-31932"/>
                  <a:pt x="4745914" y="0"/>
                </a:cubicBezTo>
                <a:cubicBezTo>
                  <a:pt x="5076121" y="31932"/>
                  <a:pt x="5181087" y="-26123"/>
                  <a:pt x="5378702" y="0"/>
                </a:cubicBezTo>
                <a:cubicBezTo>
                  <a:pt x="5576317" y="26123"/>
                  <a:pt x="5952720" y="21075"/>
                  <a:pt x="6327885" y="0"/>
                </a:cubicBezTo>
                <a:cubicBezTo>
                  <a:pt x="6343626" y="303450"/>
                  <a:pt x="6356201" y="328253"/>
                  <a:pt x="6327885" y="655775"/>
                </a:cubicBezTo>
                <a:cubicBezTo>
                  <a:pt x="6299569" y="983298"/>
                  <a:pt x="6361611" y="1059775"/>
                  <a:pt x="6327885" y="1357454"/>
                </a:cubicBezTo>
                <a:cubicBezTo>
                  <a:pt x="6294159" y="1655133"/>
                  <a:pt x="6310093" y="1642941"/>
                  <a:pt x="6327885" y="1921420"/>
                </a:cubicBezTo>
                <a:cubicBezTo>
                  <a:pt x="6345677" y="2199899"/>
                  <a:pt x="6307898" y="2420102"/>
                  <a:pt x="6327885" y="2577195"/>
                </a:cubicBezTo>
                <a:cubicBezTo>
                  <a:pt x="6347872" y="2734288"/>
                  <a:pt x="6345606" y="2948468"/>
                  <a:pt x="6327885" y="3095257"/>
                </a:cubicBezTo>
                <a:cubicBezTo>
                  <a:pt x="6310164" y="3242046"/>
                  <a:pt x="6312941" y="3585336"/>
                  <a:pt x="6327885" y="3842841"/>
                </a:cubicBezTo>
                <a:cubicBezTo>
                  <a:pt x="6342829" y="4100346"/>
                  <a:pt x="6324397" y="4388574"/>
                  <a:pt x="6327885" y="4590424"/>
                </a:cubicBezTo>
                <a:cubicBezTo>
                  <a:pt x="5979787" y="4580560"/>
                  <a:pt x="5796321" y="4576983"/>
                  <a:pt x="5568539" y="4590424"/>
                </a:cubicBezTo>
                <a:cubicBezTo>
                  <a:pt x="5340757" y="4603865"/>
                  <a:pt x="5184629" y="4563912"/>
                  <a:pt x="4872471" y="4590424"/>
                </a:cubicBezTo>
                <a:cubicBezTo>
                  <a:pt x="4560313" y="4616936"/>
                  <a:pt x="4480013" y="4573008"/>
                  <a:pt x="4366241" y="4590424"/>
                </a:cubicBezTo>
                <a:cubicBezTo>
                  <a:pt x="4252469" y="4607841"/>
                  <a:pt x="3814547" y="4564606"/>
                  <a:pt x="3606894" y="4590424"/>
                </a:cubicBezTo>
                <a:cubicBezTo>
                  <a:pt x="3399241" y="4616242"/>
                  <a:pt x="3133747" y="4584337"/>
                  <a:pt x="2974106" y="4590424"/>
                </a:cubicBezTo>
                <a:cubicBezTo>
                  <a:pt x="2814465" y="4596511"/>
                  <a:pt x="2643034" y="4569208"/>
                  <a:pt x="2531154" y="4590424"/>
                </a:cubicBezTo>
                <a:cubicBezTo>
                  <a:pt x="2419274" y="4611640"/>
                  <a:pt x="2064305" y="4561841"/>
                  <a:pt x="1898365" y="4590424"/>
                </a:cubicBezTo>
                <a:cubicBezTo>
                  <a:pt x="1732425" y="4619007"/>
                  <a:pt x="1526298" y="4568993"/>
                  <a:pt x="1328856" y="4590424"/>
                </a:cubicBezTo>
                <a:cubicBezTo>
                  <a:pt x="1131414" y="4611855"/>
                  <a:pt x="900628" y="4599839"/>
                  <a:pt x="759346" y="4590424"/>
                </a:cubicBezTo>
                <a:cubicBezTo>
                  <a:pt x="618064" y="4581010"/>
                  <a:pt x="224116" y="4605918"/>
                  <a:pt x="0" y="4590424"/>
                </a:cubicBezTo>
                <a:cubicBezTo>
                  <a:pt x="-20995" y="4368930"/>
                  <a:pt x="4151" y="4172195"/>
                  <a:pt x="0" y="3980553"/>
                </a:cubicBezTo>
                <a:cubicBezTo>
                  <a:pt x="-4151" y="3788911"/>
                  <a:pt x="6148" y="3586210"/>
                  <a:pt x="0" y="3278874"/>
                </a:cubicBezTo>
                <a:cubicBezTo>
                  <a:pt x="-6148" y="2971538"/>
                  <a:pt x="-4714" y="2795033"/>
                  <a:pt x="0" y="2669004"/>
                </a:cubicBezTo>
                <a:cubicBezTo>
                  <a:pt x="4714" y="2542975"/>
                  <a:pt x="8441" y="2371682"/>
                  <a:pt x="0" y="2150942"/>
                </a:cubicBezTo>
                <a:cubicBezTo>
                  <a:pt x="-8441" y="1930202"/>
                  <a:pt x="-13885" y="1698042"/>
                  <a:pt x="0" y="1541071"/>
                </a:cubicBezTo>
                <a:cubicBezTo>
                  <a:pt x="13885" y="1384100"/>
                  <a:pt x="26573" y="1168019"/>
                  <a:pt x="0" y="839392"/>
                </a:cubicBezTo>
                <a:cubicBezTo>
                  <a:pt x="-26573" y="510765"/>
                  <a:pt x="-17139" y="367276"/>
                  <a:pt x="0" y="0"/>
                </a:cubicBezTo>
                <a:close/>
              </a:path>
              <a:path w="6327885" h="4590424" stroke="0" extrusionOk="0">
                <a:moveTo>
                  <a:pt x="0" y="0"/>
                </a:moveTo>
                <a:cubicBezTo>
                  <a:pt x="115785" y="-5906"/>
                  <a:pt x="301679" y="555"/>
                  <a:pt x="569510" y="0"/>
                </a:cubicBezTo>
                <a:cubicBezTo>
                  <a:pt x="837341" y="-555"/>
                  <a:pt x="814995" y="12010"/>
                  <a:pt x="1012462" y="0"/>
                </a:cubicBezTo>
                <a:cubicBezTo>
                  <a:pt x="1209929" y="-12010"/>
                  <a:pt x="1487084" y="-37578"/>
                  <a:pt x="1771808" y="0"/>
                </a:cubicBezTo>
                <a:cubicBezTo>
                  <a:pt x="2056532" y="37578"/>
                  <a:pt x="2226776" y="11519"/>
                  <a:pt x="2341317" y="0"/>
                </a:cubicBezTo>
                <a:cubicBezTo>
                  <a:pt x="2455858" y="-11519"/>
                  <a:pt x="2638380" y="-26268"/>
                  <a:pt x="2910827" y="0"/>
                </a:cubicBezTo>
                <a:cubicBezTo>
                  <a:pt x="3183274" y="26268"/>
                  <a:pt x="3443430" y="10590"/>
                  <a:pt x="3670173" y="0"/>
                </a:cubicBezTo>
                <a:cubicBezTo>
                  <a:pt x="3896916" y="-10590"/>
                  <a:pt x="3994830" y="6535"/>
                  <a:pt x="4176404" y="0"/>
                </a:cubicBezTo>
                <a:cubicBezTo>
                  <a:pt x="4357978" y="-6535"/>
                  <a:pt x="4584324" y="32310"/>
                  <a:pt x="4935750" y="0"/>
                </a:cubicBezTo>
                <a:cubicBezTo>
                  <a:pt x="5287176" y="-32310"/>
                  <a:pt x="5514321" y="-3772"/>
                  <a:pt x="5695097" y="0"/>
                </a:cubicBezTo>
                <a:cubicBezTo>
                  <a:pt x="5875873" y="3772"/>
                  <a:pt x="6066761" y="-11822"/>
                  <a:pt x="6327885" y="0"/>
                </a:cubicBezTo>
                <a:cubicBezTo>
                  <a:pt x="6339974" y="333989"/>
                  <a:pt x="6323736" y="395405"/>
                  <a:pt x="6327885" y="747583"/>
                </a:cubicBezTo>
                <a:cubicBezTo>
                  <a:pt x="6332034" y="1099761"/>
                  <a:pt x="6321230" y="1290446"/>
                  <a:pt x="6327885" y="1449262"/>
                </a:cubicBezTo>
                <a:cubicBezTo>
                  <a:pt x="6334540" y="1608078"/>
                  <a:pt x="6303317" y="1784326"/>
                  <a:pt x="6327885" y="1967325"/>
                </a:cubicBezTo>
                <a:cubicBezTo>
                  <a:pt x="6352453" y="2150324"/>
                  <a:pt x="6329444" y="2374268"/>
                  <a:pt x="6327885" y="2623099"/>
                </a:cubicBezTo>
                <a:cubicBezTo>
                  <a:pt x="6326326" y="2871930"/>
                  <a:pt x="6330797" y="2961483"/>
                  <a:pt x="6327885" y="3278874"/>
                </a:cubicBezTo>
                <a:cubicBezTo>
                  <a:pt x="6324973" y="3596265"/>
                  <a:pt x="6346925" y="3667861"/>
                  <a:pt x="6327885" y="3934649"/>
                </a:cubicBezTo>
                <a:cubicBezTo>
                  <a:pt x="6308845" y="4201438"/>
                  <a:pt x="6349457" y="4387507"/>
                  <a:pt x="6327885" y="4590424"/>
                </a:cubicBezTo>
                <a:cubicBezTo>
                  <a:pt x="6111356" y="4594722"/>
                  <a:pt x="5800406" y="4621140"/>
                  <a:pt x="5631818" y="4590424"/>
                </a:cubicBezTo>
                <a:cubicBezTo>
                  <a:pt x="5463230" y="4559708"/>
                  <a:pt x="5393333" y="4572762"/>
                  <a:pt x="5188866" y="4590424"/>
                </a:cubicBezTo>
                <a:cubicBezTo>
                  <a:pt x="4984399" y="4608086"/>
                  <a:pt x="4832796" y="4583385"/>
                  <a:pt x="4682635" y="4590424"/>
                </a:cubicBezTo>
                <a:cubicBezTo>
                  <a:pt x="4532474" y="4597463"/>
                  <a:pt x="4152375" y="4566876"/>
                  <a:pt x="3923289" y="4590424"/>
                </a:cubicBezTo>
                <a:cubicBezTo>
                  <a:pt x="3694203" y="4613972"/>
                  <a:pt x="3426771" y="4583870"/>
                  <a:pt x="3290500" y="4590424"/>
                </a:cubicBezTo>
                <a:cubicBezTo>
                  <a:pt x="3154229" y="4596978"/>
                  <a:pt x="3015842" y="4579565"/>
                  <a:pt x="2784269" y="4590424"/>
                </a:cubicBezTo>
                <a:cubicBezTo>
                  <a:pt x="2552696" y="4601283"/>
                  <a:pt x="2303079" y="4583772"/>
                  <a:pt x="2151481" y="4590424"/>
                </a:cubicBezTo>
                <a:cubicBezTo>
                  <a:pt x="1999883" y="4597076"/>
                  <a:pt x="1805841" y="4585543"/>
                  <a:pt x="1708529" y="4590424"/>
                </a:cubicBezTo>
                <a:cubicBezTo>
                  <a:pt x="1611217" y="4595305"/>
                  <a:pt x="1446802" y="4609143"/>
                  <a:pt x="1265577" y="4590424"/>
                </a:cubicBezTo>
                <a:cubicBezTo>
                  <a:pt x="1084352" y="4571705"/>
                  <a:pt x="930075" y="4597878"/>
                  <a:pt x="632788" y="4590424"/>
                </a:cubicBezTo>
                <a:cubicBezTo>
                  <a:pt x="335501" y="4582970"/>
                  <a:pt x="199268" y="4598399"/>
                  <a:pt x="0" y="4590424"/>
                </a:cubicBezTo>
                <a:cubicBezTo>
                  <a:pt x="-26035" y="4383097"/>
                  <a:pt x="-12934" y="4238048"/>
                  <a:pt x="0" y="3888745"/>
                </a:cubicBezTo>
                <a:cubicBezTo>
                  <a:pt x="12934" y="3539442"/>
                  <a:pt x="-2896" y="3575770"/>
                  <a:pt x="0" y="3278874"/>
                </a:cubicBezTo>
                <a:cubicBezTo>
                  <a:pt x="2896" y="2981978"/>
                  <a:pt x="2153" y="2949535"/>
                  <a:pt x="0" y="2760812"/>
                </a:cubicBezTo>
                <a:cubicBezTo>
                  <a:pt x="-2153" y="2572089"/>
                  <a:pt x="-23604" y="2212303"/>
                  <a:pt x="0" y="2059133"/>
                </a:cubicBezTo>
                <a:cubicBezTo>
                  <a:pt x="23604" y="1905963"/>
                  <a:pt x="13574" y="1748167"/>
                  <a:pt x="0" y="1495167"/>
                </a:cubicBezTo>
                <a:cubicBezTo>
                  <a:pt x="-13574" y="1242167"/>
                  <a:pt x="11647" y="1126303"/>
                  <a:pt x="0" y="793488"/>
                </a:cubicBezTo>
                <a:cubicBezTo>
                  <a:pt x="-11647" y="460673"/>
                  <a:pt x="36288" y="366523"/>
                  <a:pt x="0" y="0"/>
                </a:cubicBezTo>
                <a:close/>
              </a:path>
            </a:pathLst>
          </a:custGeom>
          <a:ln>
            <a:solidFill>
              <a:schemeClr val="tx1"/>
            </a:solidFill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txBody>
          <a:bodyPr vert="horz" lIns="91440" tIns="45720" rIns="91440" bIns="45720" rtlCol="0" anchor="ctr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8800" kern="100" dirty="0">
                <a:latin typeface="Dreaming Outloud Pro" panose="03050502040302030504" pitchFamily="66" charset="77"/>
                <a:cs typeface="Times New Roman" panose="02020603050405020304" pitchFamily="18" charset="0"/>
              </a:rPr>
              <a:t>Chancen-gleichheit</a:t>
            </a:r>
          </a:p>
        </p:txBody>
      </p:sp>
    </p:spTree>
    <p:extLst>
      <p:ext uri="{BB962C8B-B14F-4D97-AF65-F5344CB8AC3E}">
        <p14:creationId xmlns:p14="http://schemas.microsoft.com/office/powerpoint/2010/main" val="18765134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äsentation4" id="{F5CADA41-751F-ED41-BF4A-64FA573A4D91}" vid="{634D220F-1025-4D43-B0D1-EC35F96419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</Template>
  <TotalTime>0</TotalTime>
  <Words>72</Words>
  <Application>Microsoft Macintosh PowerPoint</Application>
  <PresentationFormat>A4-Papier (210 x 297 mm)</PresentationFormat>
  <Paragraphs>56</Paragraphs>
  <Slides>21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21</vt:i4>
      </vt:variant>
    </vt:vector>
  </HeadingPairs>
  <TitlesOfParts>
    <vt:vector size="26" baseType="lpstr">
      <vt:lpstr>Arial</vt:lpstr>
      <vt:lpstr>Calibri</vt:lpstr>
      <vt:lpstr>Calibri Light</vt:lpstr>
      <vt:lpstr>Dreaming Outloud Pro</vt:lpstr>
      <vt:lpstr>Office</vt:lpstr>
      <vt:lpstr>Religions-freiheit</vt:lpstr>
      <vt:lpstr>Individual-ität</vt:lpstr>
      <vt:lpstr>Umwelt-schutz</vt:lpstr>
      <vt:lpstr>Disziplin</vt:lpstr>
      <vt:lpstr>Gerechtig-keit</vt:lpstr>
      <vt:lpstr>Bescheiden-heit</vt:lpstr>
      <vt:lpstr>Versamm-lungsrecht</vt:lpstr>
      <vt:lpstr>Vereinigungs-freiheit</vt:lpstr>
      <vt:lpstr>Schutz der Jugend</vt:lpstr>
      <vt:lpstr>Hilfsbereit-schaft</vt:lpstr>
      <vt:lpstr>Frieden</vt:lpstr>
      <vt:lpstr>Gleichbe-handlung</vt:lpstr>
      <vt:lpstr>Brief-geheimnis</vt:lpstr>
      <vt:lpstr>Respekt</vt:lpstr>
      <vt:lpstr>Presse-freiheit</vt:lpstr>
      <vt:lpstr>Bildung</vt:lpstr>
      <vt:lpstr>Verant-wortung</vt:lpstr>
      <vt:lpstr>Eigentum</vt:lpstr>
      <vt:lpstr>Sozialität</vt:lpstr>
      <vt:lpstr>Rechts-gleichheit</vt:lpstr>
      <vt:lpstr>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Religions-freiheit</dc:title>
  <dc:creator>Saskia Hermann</dc:creator>
  <cp:lastModifiedBy>Saskia Koza</cp:lastModifiedBy>
  <cp:revision>4</cp:revision>
  <cp:lastPrinted>2025-09-30T19:46:04Z</cp:lastPrinted>
  <dcterms:created xsi:type="dcterms:W3CDTF">2024-05-05T18:34:03Z</dcterms:created>
  <dcterms:modified xsi:type="dcterms:W3CDTF">2025-09-30T19:46:06Z</dcterms:modified>
</cp:coreProperties>
</file>

<file path=docProps/thumbnail.jpeg>
</file>