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43F09C-AD37-81B8-5237-95914F6C46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15A268-9553-3497-8F64-832B3D4AD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CD1B2D-1256-CF21-F979-24F7674ED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B7BB-55DD-264B-A55C-0EC6B3363961}" type="datetimeFigureOut">
              <a:rPr lang="de-DE" smtClean="0"/>
              <a:t>06.11.25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51C132-8276-2D50-71AC-CC1F16667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3E7525-801F-F700-457B-3C175DB8A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FF87-59C2-D94E-8A73-9196589436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445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AA3192-0E35-264E-4BC5-D7C02297A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F069289-4A21-35CD-D2CD-6071F623E8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81F349-8FCB-0E46-5926-1CB7A17CE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B7BB-55DD-264B-A55C-0EC6B3363961}" type="datetimeFigureOut">
              <a:rPr lang="de-DE" smtClean="0"/>
              <a:t>06.11.25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579368-C396-BBB6-3158-9FC6B2A15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D64D47-3D45-EB8D-CEBA-B286DA7AE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FF87-59C2-D94E-8A73-9196589436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5087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1027AC7-9BB4-6670-0A8C-6D8C56D945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E5799BE-3CCF-117F-B42F-C33153ADAF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0D1DE5F-0FA5-3514-7E0A-40A58D6F4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B7BB-55DD-264B-A55C-0EC6B3363961}" type="datetimeFigureOut">
              <a:rPr lang="de-DE" smtClean="0"/>
              <a:t>06.11.25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7E6201-1B8F-AA48-B4D0-4CF296D66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C2BB00-D7CB-D4EF-C0D1-026DD8C09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FF87-59C2-D94E-8A73-9196589436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249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E8C990-2A92-8F76-3F88-5D557A4E3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AED773-A603-2FFF-17DB-38F920BC1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9C3B13B-35D8-5DE9-B86F-3213539B1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B7BB-55DD-264B-A55C-0EC6B3363961}" type="datetimeFigureOut">
              <a:rPr lang="de-DE" smtClean="0"/>
              <a:t>06.11.25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D5701C-2CFB-D24A-34E3-EB80E19D3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3423C5-86DE-6E4F-2963-07E688FD7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FF87-59C2-D94E-8A73-9196589436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1948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88CD4-F6BC-EDD2-4B0C-DC8F784E4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CC73A9-97F6-237E-2A3A-5BA298FB78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B1AA31-FC26-C55C-C079-0A85115DD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B7BB-55DD-264B-A55C-0EC6B3363961}" type="datetimeFigureOut">
              <a:rPr lang="de-DE" smtClean="0"/>
              <a:t>06.11.25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008BDE-4C35-B468-CE48-97E3AAC75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256FF11-0282-A7E4-AD43-7175CAF51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FF87-59C2-D94E-8A73-9196589436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7176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FB6986-0D22-62D6-C844-7EC980F86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C3EF362-C6FF-E2DC-6238-7C034FA8B9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4C2808B-837B-7506-C2EE-7ED23265B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74DDCD-310E-C498-98CA-5EABBE8E5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B7BB-55DD-264B-A55C-0EC6B3363961}" type="datetimeFigureOut">
              <a:rPr lang="de-DE" smtClean="0"/>
              <a:t>06.11.25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7FF1FFE-357E-CC28-2D8E-73757EFC6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3BAB881-66E1-94CD-44BA-9CF814B3E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FF87-59C2-D94E-8A73-9196589436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821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341B4D-DC0B-3043-6E90-03617C0D5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7A950BE-D778-533D-4F13-49D3BFA5C2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1E7CAAC-38E1-4BFE-7BA4-9DB3ECC024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993D676-6209-FC85-403E-734574317C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885AA85-0C48-D835-28E1-B1D6801933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1B691C6-02C2-DEE8-77F2-EE5F6B263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B7BB-55DD-264B-A55C-0EC6B3363961}" type="datetimeFigureOut">
              <a:rPr lang="de-DE" smtClean="0"/>
              <a:t>06.11.25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D867823-9FB6-D6DD-650D-41A935703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B60EB9B-6521-0588-903F-3E5F3989A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FF87-59C2-D94E-8A73-9196589436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9525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538549-37E3-9A80-833C-8FD69D331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C504723-D0A6-A128-E0C6-2B01DA06F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B7BB-55DD-264B-A55C-0EC6B3363961}" type="datetimeFigureOut">
              <a:rPr lang="de-DE" smtClean="0"/>
              <a:t>06.11.25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7AEE987-E5EF-F5D3-3E6C-5536F9142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211A69C-CE90-33B0-04B8-D20A6D8F7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FF87-59C2-D94E-8A73-9196589436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3078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3FB4A97-56A0-8DC8-EF7D-67E1E369C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B7BB-55DD-264B-A55C-0EC6B3363961}" type="datetimeFigureOut">
              <a:rPr lang="de-DE" smtClean="0"/>
              <a:t>06.11.25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42011F1-2E24-CD93-7EAB-7CC295688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53E5064-9449-99F1-F6BC-18E560DF9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FF87-59C2-D94E-8A73-9196589436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9458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083626-6499-F63C-77C2-6083BEDFF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2FB59B5-56C2-D78A-FC59-BAB7A78CA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DAB9F37-A0F3-82AE-28CA-05C800CE45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E8B8F50-CE2E-71C8-70A7-90D558FF8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B7BB-55DD-264B-A55C-0EC6B3363961}" type="datetimeFigureOut">
              <a:rPr lang="de-DE" smtClean="0"/>
              <a:t>06.11.25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A4F9189-7535-CE76-74F0-653403ED2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0E47DD0-7E9C-B579-BEBF-BAFFE36A8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FF87-59C2-D94E-8A73-9196589436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4136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446987-C5C9-0E73-BB4E-BCA20DAFB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A8934B7-C43D-945F-7155-6C82FF5371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0B5E5F5-0676-7281-F18F-F825F081B2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8187E2-102F-89B9-9CBF-0DC36DD4F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4B7BB-55DD-264B-A55C-0EC6B3363961}" type="datetimeFigureOut">
              <a:rPr lang="de-DE" smtClean="0"/>
              <a:t>06.11.25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C4890BC-6DFA-EC9D-7E9C-9588AA750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377E136-E4BC-52C2-263B-14BC86E11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FF87-59C2-D94E-8A73-9196589436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4538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ED80B87-593F-681C-D694-83368B656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B7CDB0-B696-5A8B-115B-1CAF89120D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207ECF-89D2-DDD9-8B44-462E50C177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84B7BB-55DD-264B-A55C-0EC6B3363961}" type="datetimeFigureOut">
              <a:rPr lang="de-DE" smtClean="0"/>
              <a:t>06.11.25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292E7F-28D2-8F5D-90EB-8D8440FF4B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70E127-4203-A48F-7B0C-CFB3287B2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5CFF87-59C2-D94E-8A73-9196589436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090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8B0A3973-750A-0C87-C003-6A6CB1FC6902}"/>
              </a:ext>
            </a:extLst>
          </p:cNvPr>
          <p:cNvSpPr/>
          <p:nvPr/>
        </p:nvSpPr>
        <p:spPr>
          <a:xfrm rot="16200000">
            <a:off x="4117891" y="-3456810"/>
            <a:ext cx="1569308" cy="90760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FEFA482-8B19-A477-E1C8-93F89F30CBA2}"/>
              </a:ext>
            </a:extLst>
          </p:cNvPr>
          <p:cNvSpPr/>
          <p:nvPr/>
        </p:nvSpPr>
        <p:spPr>
          <a:xfrm flipH="1">
            <a:off x="444839" y="939113"/>
            <a:ext cx="1532241" cy="3768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beschießt Gesetze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53CA0D8-CCCF-0408-5FA2-7F9B5F0AC629}"/>
              </a:ext>
            </a:extLst>
          </p:cNvPr>
          <p:cNvSpPr/>
          <p:nvPr/>
        </p:nvSpPr>
        <p:spPr>
          <a:xfrm>
            <a:off x="2162420" y="939113"/>
            <a:ext cx="1841169" cy="3768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0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beschließt den Haushalt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C4E8606-A1C1-B944-097A-F5D4D475AB03}"/>
              </a:ext>
            </a:extLst>
          </p:cNvPr>
          <p:cNvSpPr/>
          <p:nvPr/>
        </p:nvSpPr>
        <p:spPr>
          <a:xfrm>
            <a:off x="4757350" y="920570"/>
            <a:ext cx="4306330" cy="78465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de-DE" sz="1200" dirty="0">
                <a:solidFill>
                  <a:schemeClr val="tx1"/>
                </a:solidFill>
              </a:rPr>
              <a:t>wählt den/die Ministerpräsident/in</a:t>
            </a:r>
          </a:p>
          <a:p>
            <a:endParaRPr lang="de-DE" sz="1200" dirty="0">
              <a:solidFill>
                <a:schemeClr val="tx1"/>
              </a:solidFill>
            </a:endParaRPr>
          </a:p>
          <a:p>
            <a:r>
              <a:rPr lang="de-DE" sz="1200" dirty="0">
                <a:solidFill>
                  <a:srgbClr val="FF0000"/>
                </a:solidFill>
              </a:rPr>
              <a:t>Aktuell ist das</a:t>
            </a:r>
            <a:r>
              <a:rPr lang="de-DE" sz="1200" dirty="0">
                <a:solidFill>
                  <a:schemeClr val="tx1"/>
                </a:solidFill>
              </a:rPr>
              <a:t>: Alexander Schweitzer (SPD)</a:t>
            </a:r>
            <a:endParaRPr lang="de-DE" sz="12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AFF0741-B948-19FA-407F-501141ADA607}"/>
              </a:ext>
            </a:extLst>
          </p:cNvPr>
          <p:cNvSpPr txBox="1"/>
          <p:nvPr/>
        </p:nvSpPr>
        <p:spPr>
          <a:xfrm>
            <a:off x="2409569" y="414626"/>
            <a:ext cx="4065746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de-DE" dirty="0"/>
              <a:t>Landtag Rheinland-Pfalz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82536044-77B4-7354-5378-D00D8CB8A85A}"/>
              </a:ext>
            </a:extLst>
          </p:cNvPr>
          <p:cNvSpPr/>
          <p:nvPr/>
        </p:nvSpPr>
        <p:spPr>
          <a:xfrm>
            <a:off x="438661" y="2218035"/>
            <a:ext cx="2990339" cy="21995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Opposition</a:t>
            </a:r>
          </a:p>
          <a:p>
            <a:pPr algn="ctr"/>
            <a:endParaRPr lang="de-DE" sz="1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chemeClr val="tx1"/>
                </a:solidFill>
              </a:rPr>
              <a:t>Funktion: Entwicklung </a:t>
            </a:r>
            <a:r>
              <a:rPr lang="de-DE" sz="1200" dirty="0" err="1">
                <a:solidFill>
                  <a:schemeClr val="tx1"/>
                </a:solidFill>
              </a:rPr>
              <a:t>poitischer</a:t>
            </a:r>
            <a:r>
              <a:rPr lang="de-DE" sz="1200" dirty="0">
                <a:solidFill>
                  <a:schemeClr val="tx1"/>
                </a:solidFill>
              </a:rPr>
              <a:t> Alternativen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chemeClr val="tx1"/>
                </a:solidFill>
              </a:rPr>
              <a:t>Funktion: Gegenpol zur Koalition</a:t>
            </a:r>
          </a:p>
          <a:p>
            <a:pPr algn="ctr"/>
            <a:endParaRPr lang="de-DE" sz="1200" dirty="0">
              <a:solidFill>
                <a:schemeClr val="tx1"/>
              </a:solidFill>
            </a:endParaRPr>
          </a:p>
          <a:p>
            <a:pPr algn="ctr"/>
            <a:endParaRPr lang="de-DE" sz="1200" dirty="0">
              <a:solidFill>
                <a:schemeClr val="tx1"/>
              </a:solidFill>
            </a:endParaRPr>
          </a:p>
          <a:p>
            <a:pPr algn="ctr"/>
            <a:endParaRPr lang="de-DE" sz="1200" dirty="0">
              <a:solidFill>
                <a:schemeClr val="tx1"/>
              </a:solidFill>
            </a:endParaRPr>
          </a:p>
          <a:p>
            <a:pPr algn="ctr"/>
            <a:endParaRPr lang="de-DE" sz="1200" dirty="0">
              <a:solidFill>
                <a:schemeClr val="tx1"/>
              </a:solidFill>
            </a:endParaRPr>
          </a:p>
          <a:p>
            <a:pPr algn="ctr"/>
            <a:r>
              <a:rPr lang="de-DE" sz="1200" dirty="0">
                <a:solidFill>
                  <a:srgbClr val="FF0000"/>
                </a:solidFill>
              </a:rPr>
              <a:t>Aktuell sind in der Opposition:</a:t>
            </a:r>
          </a:p>
          <a:p>
            <a:pPr algn="ctr"/>
            <a:r>
              <a:rPr lang="de-DE" sz="1200" dirty="0">
                <a:solidFill>
                  <a:srgbClr val="FF0000"/>
                </a:solidFill>
              </a:rPr>
              <a:t>CDU,  AfD, </a:t>
            </a:r>
            <a:r>
              <a:rPr lang="de-DE" sz="1200">
                <a:solidFill>
                  <a:srgbClr val="FF0000"/>
                </a:solidFill>
              </a:rPr>
              <a:t>Freie Wähler-Gruppe</a:t>
            </a:r>
            <a:endParaRPr lang="de-DE" sz="1200" dirty="0">
              <a:solidFill>
                <a:srgbClr val="FF0000"/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46ECE97F-8E34-C0FF-540F-F0A5B5C1E39A}"/>
              </a:ext>
            </a:extLst>
          </p:cNvPr>
          <p:cNvSpPr/>
          <p:nvPr/>
        </p:nvSpPr>
        <p:spPr>
          <a:xfrm>
            <a:off x="438661" y="4510213"/>
            <a:ext cx="2990339" cy="21995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Koalition</a:t>
            </a:r>
          </a:p>
          <a:p>
            <a:pPr algn="ctr"/>
            <a:endParaRPr lang="de-DE" sz="12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chemeClr val="tx1"/>
                </a:solidFill>
              </a:rPr>
              <a:t>Stellt die Regierung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chemeClr val="tx1"/>
                </a:solidFill>
              </a:rPr>
              <a:t>Parlamentarische Mehrheit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chemeClr val="tx1"/>
                </a:solidFill>
              </a:rPr>
              <a:t>Um die Mehrheit im Landtag zu erreichen, können sich mehrere Fraktionen zusammenschließen (Koalition)</a:t>
            </a:r>
          </a:p>
          <a:p>
            <a:pPr algn="ctr"/>
            <a:endParaRPr lang="de-DE" sz="1200" dirty="0">
              <a:solidFill>
                <a:schemeClr val="tx1"/>
              </a:solidFill>
            </a:endParaRPr>
          </a:p>
          <a:p>
            <a:pPr algn="ctr"/>
            <a:r>
              <a:rPr lang="de-DE" sz="1200" dirty="0">
                <a:solidFill>
                  <a:srgbClr val="FF0000"/>
                </a:solidFill>
              </a:rPr>
              <a:t>Aktuell bilden die Regierungskoalition: </a:t>
            </a:r>
          </a:p>
          <a:p>
            <a:pPr algn="ctr"/>
            <a:r>
              <a:rPr lang="de-DE" sz="1200" dirty="0">
                <a:solidFill>
                  <a:srgbClr val="FF0000"/>
                </a:solidFill>
              </a:rPr>
              <a:t>SPD, BÜNDNIS 90/DIE GRÜNEN, FDP</a:t>
            </a:r>
          </a:p>
        </p:txBody>
      </p:sp>
      <p:sp>
        <p:nvSpPr>
          <p:cNvPr id="11" name="Pfeil nach links 10">
            <a:extLst>
              <a:ext uri="{FF2B5EF4-FFF2-40B4-BE49-F238E27FC236}">
                <a16:creationId xmlns:a16="http://schemas.microsoft.com/office/drawing/2014/main" id="{EDE1B2DB-4FDB-6E5A-8BD3-03237A38A6A2}"/>
              </a:ext>
            </a:extLst>
          </p:cNvPr>
          <p:cNvSpPr/>
          <p:nvPr/>
        </p:nvSpPr>
        <p:spPr>
          <a:xfrm>
            <a:off x="6151793" y="4275154"/>
            <a:ext cx="842691" cy="470118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bilden</a:t>
            </a:r>
          </a:p>
        </p:txBody>
      </p:sp>
      <p:sp>
        <p:nvSpPr>
          <p:cNvPr id="12" name="Pfeil nach links 11">
            <a:extLst>
              <a:ext uri="{FF2B5EF4-FFF2-40B4-BE49-F238E27FC236}">
                <a16:creationId xmlns:a16="http://schemas.microsoft.com/office/drawing/2014/main" id="{9AE35C53-B7F0-7D02-D61D-CBD346EA963E}"/>
              </a:ext>
            </a:extLst>
          </p:cNvPr>
          <p:cNvSpPr/>
          <p:nvPr/>
        </p:nvSpPr>
        <p:spPr>
          <a:xfrm>
            <a:off x="3484604" y="5268097"/>
            <a:ext cx="753762" cy="494270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bilden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A7B59DB-4D49-2343-356D-01B99E4D47AB}"/>
              </a:ext>
            </a:extLst>
          </p:cNvPr>
          <p:cNvSpPr/>
          <p:nvPr/>
        </p:nvSpPr>
        <p:spPr>
          <a:xfrm>
            <a:off x="4337223" y="2252018"/>
            <a:ext cx="1758777" cy="44916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Fraktionen</a:t>
            </a:r>
            <a:endParaRPr lang="de-DE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82E8D638-DF05-3A01-8CF5-1B787FD27AD5}"/>
              </a:ext>
            </a:extLst>
          </p:cNvPr>
          <p:cNvSpPr/>
          <p:nvPr/>
        </p:nvSpPr>
        <p:spPr>
          <a:xfrm>
            <a:off x="4853115" y="4770274"/>
            <a:ext cx="964201" cy="17911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 dirty="0" err="1"/>
              <a:t>Ab</a:t>
            </a:r>
            <a:r>
              <a:rPr lang="de-DE" sz="1200" dirty="0" err="1">
                <a:solidFill>
                  <a:schemeClr val="tx1"/>
                </a:solidFill>
              </a:rPr>
              <a:t>Abgeordnete</a:t>
            </a:r>
            <a:r>
              <a:rPr lang="de-DE" sz="1200" dirty="0">
                <a:solidFill>
                  <a:schemeClr val="tx1"/>
                </a:solidFill>
              </a:rPr>
              <a:t> mit gleicher oder ähnlicher politischer Meinung gehören meistens einer Partei an</a:t>
            </a:r>
            <a:endParaRPr lang="de-DE" sz="1200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74E88F7-8FA1-03EC-D328-3F603FD9A875}"/>
              </a:ext>
            </a:extLst>
          </p:cNvPr>
          <p:cNvSpPr/>
          <p:nvPr/>
        </p:nvSpPr>
        <p:spPr>
          <a:xfrm>
            <a:off x="4853115" y="2489879"/>
            <a:ext cx="964201" cy="2180974"/>
          </a:xfrm>
          <a:prstGeom prst="rect">
            <a:avLst/>
          </a:prstGeom>
          <a:solidFill>
            <a:srgbClr val="FFDA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 dirty="0">
                <a:solidFill>
                  <a:srgbClr val="FF0000"/>
                </a:solidFill>
              </a:rPr>
              <a:t>Aktuell im Landtag Rheinland-Pfalz</a:t>
            </a:r>
          </a:p>
          <a:p>
            <a:pPr algn="ctr"/>
            <a:r>
              <a:rPr lang="de-DE" sz="1200" dirty="0">
                <a:solidFill>
                  <a:srgbClr val="FF0000"/>
                </a:solidFill>
              </a:rPr>
              <a:t>SPD, CDU, BÜNDNIS 90/DIE GRÜNEN, AfD, FDP, Freie Wähler-Gruppe </a:t>
            </a:r>
          </a:p>
        </p:txBody>
      </p:sp>
      <p:sp>
        <p:nvSpPr>
          <p:cNvPr id="16" name="Pfeil nach links 15">
            <a:extLst>
              <a:ext uri="{FF2B5EF4-FFF2-40B4-BE49-F238E27FC236}">
                <a16:creationId xmlns:a16="http://schemas.microsoft.com/office/drawing/2014/main" id="{A7CF0F23-4769-9D85-51DF-612E4B8EA9AA}"/>
              </a:ext>
            </a:extLst>
          </p:cNvPr>
          <p:cNvSpPr/>
          <p:nvPr/>
        </p:nvSpPr>
        <p:spPr>
          <a:xfrm>
            <a:off x="3481513" y="3429000"/>
            <a:ext cx="756853" cy="494270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bilden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47E04F7-8E35-9CFD-758B-110F78FE6F90}"/>
              </a:ext>
            </a:extLst>
          </p:cNvPr>
          <p:cNvSpPr/>
          <p:nvPr/>
        </p:nvSpPr>
        <p:spPr>
          <a:xfrm>
            <a:off x="7069755" y="2601094"/>
            <a:ext cx="1359250" cy="36328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Abgeordnete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6CC225CF-1A51-1BBA-6C8E-A91F364063E9}"/>
              </a:ext>
            </a:extLst>
          </p:cNvPr>
          <p:cNvSpPr/>
          <p:nvPr/>
        </p:nvSpPr>
        <p:spPr>
          <a:xfrm>
            <a:off x="7511870" y="2767910"/>
            <a:ext cx="772310" cy="32992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Sind Politiker/innen, die im Landtag sitzen und die Interessen der Bürger/innen vertreten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E1C36CC9-F44C-06F9-B2E3-3FD836E59F28}"/>
              </a:ext>
            </a:extLst>
          </p:cNvPr>
          <p:cNvSpPr/>
          <p:nvPr/>
        </p:nvSpPr>
        <p:spPr>
          <a:xfrm>
            <a:off x="9588843" y="0"/>
            <a:ext cx="2603157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Pfeil nach links 19">
            <a:extLst>
              <a:ext uri="{FF2B5EF4-FFF2-40B4-BE49-F238E27FC236}">
                <a16:creationId xmlns:a16="http://schemas.microsoft.com/office/drawing/2014/main" id="{2AB15D3B-9FD0-D883-855F-E198C98E0035}"/>
              </a:ext>
            </a:extLst>
          </p:cNvPr>
          <p:cNvSpPr/>
          <p:nvPr/>
        </p:nvSpPr>
        <p:spPr>
          <a:xfrm>
            <a:off x="8504276" y="4182477"/>
            <a:ext cx="1084567" cy="488376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wählen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AEE963A-CDEB-1D87-933B-792472C2CEF4}"/>
              </a:ext>
            </a:extLst>
          </p:cNvPr>
          <p:cNvSpPr/>
          <p:nvPr/>
        </p:nvSpPr>
        <p:spPr>
          <a:xfrm>
            <a:off x="9588843" y="1980021"/>
            <a:ext cx="685517" cy="2199503"/>
          </a:xfrm>
          <a:prstGeom prst="rect">
            <a:avLst/>
          </a:prstGeom>
          <a:solidFill>
            <a:srgbClr val="FFDA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 dirty="0">
                <a:solidFill>
                  <a:srgbClr val="FF0000"/>
                </a:solidFill>
              </a:rPr>
              <a:t>Nächste Landtagswahl ist am:</a:t>
            </a:r>
          </a:p>
          <a:p>
            <a:pPr algn="ctr"/>
            <a:r>
              <a:rPr lang="de-DE" sz="1200">
                <a:solidFill>
                  <a:srgbClr val="FF0000"/>
                </a:solidFill>
              </a:rPr>
              <a:t>22. </a:t>
            </a:r>
            <a:r>
              <a:rPr lang="de-DE" sz="1200" dirty="0">
                <a:solidFill>
                  <a:srgbClr val="FF0000"/>
                </a:solidFill>
              </a:rPr>
              <a:t>März 2026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17DBF073-AACE-FF23-F850-E43A2E3743BC}"/>
              </a:ext>
            </a:extLst>
          </p:cNvPr>
          <p:cNvSpPr/>
          <p:nvPr/>
        </p:nvSpPr>
        <p:spPr>
          <a:xfrm>
            <a:off x="10487327" y="445403"/>
            <a:ext cx="1192426" cy="61160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Bürgerinnen und Bürger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681E3389-7250-F3F8-C33A-0D000E50054F}"/>
              </a:ext>
            </a:extLst>
          </p:cNvPr>
          <p:cNvSpPr/>
          <p:nvPr/>
        </p:nvSpPr>
        <p:spPr>
          <a:xfrm>
            <a:off x="11158149" y="3534312"/>
            <a:ext cx="276049" cy="28664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Einwohner/innen in Rheinland-Pfalz</a:t>
            </a:r>
            <a:endParaRPr lang="de-DE" sz="1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BCBED04-8B44-D8AF-BF5D-34E50263ADA4}"/>
              </a:ext>
            </a:extLst>
          </p:cNvPr>
          <p:cNvSpPr/>
          <p:nvPr/>
        </p:nvSpPr>
        <p:spPr>
          <a:xfrm>
            <a:off x="11136263" y="2177595"/>
            <a:ext cx="297935" cy="12514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alle 5 Jahre</a:t>
            </a:r>
            <a:endParaRPr lang="de-DE" sz="1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5E06A0D-ABEF-E9B7-0377-DAFC59AAA237}"/>
              </a:ext>
            </a:extLst>
          </p:cNvPr>
          <p:cNvSpPr/>
          <p:nvPr/>
        </p:nvSpPr>
        <p:spPr>
          <a:xfrm>
            <a:off x="11158149" y="920570"/>
            <a:ext cx="276049" cy="10741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Ab 18 </a:t>
            </a:r>
            <a:r>
              <a:rPr lang="de-DE" sz="1200" dirty="0">
                <a:solidFill>
                  <a:schemeClr val="tx1"/>
                </a:solidFill>
              </a:rPr>
              <a:t>Jahre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982862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Macintosh PowerPoint</Application>
  <PresentationFormat>Breitbild</PresentationFormat>
  <Paragraphs>40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Janet Meschede</dc:creator>
  <cp:lastModifiedBy>Dialog P Info</cp:lastModifiedBy>
  <cp:revision>5</cp:revision>
  <dcterms:created xsi:type="dcterms:W3CDTF">2025-07-10T08:39:50Z</dcterms:created>
  <dcterms:modified xsi:type="dcterms:W3CDTF">2025-11-06T12:40:43Z</dcterms:modified>
</cp:coreProperties>
</file>